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5"/>
  </p:notesMasterIdLst>
  <p:sldIdLst>
    <p:sldId id="367" r:id="rId7"/>
    <p:sldId id="258" r:id="rId8"/>
    <p:sldId id="378" r:id="rId9"/>
    <p:sldId id="381" r:id="rId10"/>
    <p:sldId id="379" r:id="rId11"/>
    <p:sldId id="380" r:id="rId12"/>
    <p:sldId id="369" r:id="rId13"/>
    <p:sldId id="3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8B3"/>
    <a:srgbClr val="FAF9FF"/>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5" autoAdjust="0"/>
    <p:restoredTop sz="94342" autoAdjust="0"/>
  </p:normalViewPr>
  <p:slideViewPr>
    <p:cSldViewPr snapToGrid="0">
      <p:cViewPr varScale="1">
        <p:scale>
          <a:sx n="124" d="100"/>
          <a:sy n="124" d="100"/>
        </p:scale>
        <p:origin x="115" y="91"/>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Castro" userId="b042455986ff948d" providerId="LiveId" clId="{FA3115FF-0B88-4764-9BB6-BB196FA0ECC8}"/>
    <pc:docChg chg="modSld">
      <pc:chgData name="Jorge Castro" userId="b042455986ff948d" providerId="LiveId" clId="{FA3115FF-0B88-4764-9BB6-BB196FA0ECC8}" dt="2022-05-29T11:42:52.867" v="46"/>
      <pc:docMkLst>
        <pc:docMk/>
      </pc:docMkLst>
      <pc:sldChg chg="modSp">
        <pc:chgData name="Jorge Castro" userId="b042455986ff948d" providerId="LiveId" clId="{FA3115FF-0B88-4764-9BB6-BB196FA0ECC8}" dt="2022-05-29T11:11:02.888" v="35" actId="6549"/>
        <pc:sldMkLst>
          <pc:docMk/>
          <pc:sldMk cId="3609019817" sldId="258"/>
        </pc:sldMkLst>
        <pc:spChg chg="mod">
          <ac:chgData name="Jorge Castro" userId="b042455986ff948d" providerId="LiveId" clId="{FA3115FF-0B88-4764-9BB6-BB196FA0ECC8}" dt="2022-05-29T11:11:02.888" v="35" actId="6549"/>
          <ac:spMkLst>
            <pc:docMk/>
            <pc:sldMk cId="3609019817" sldId="258"/>
            <ac:spMk id="2" creationId="{00000000-0000-0000-0000-000000000000}"/>
          </ac:spMkLst>
        </pc:spChg>
      </pc:sldChg>
      <pc:sldChg chg="delSp modAnim">
        <pc:chgData name="Jorge Castro" userId="b042455986ff948d" providerId="LiveId" clId="{FA3115FF-0B88-4764-9BB6-BB196FA0ECC8}" dt="2022-05-29T11:42:52.867" v="46"/>
        <pc:sldMkLst>
          <pc:docMk/>
          <pc:sldMk cId="3049681141" sldId="379"/>
        </pc:sldMkLst>
        <pc:grpChg chg="del">
          <ac:chgData name="Jorge Castro" userId="b042455986ff948d" providerId="LiveId" clId="{FA3115FF-0B88-4764-9BB6-BB196FA0ECC8}" dt="2022-05-29T11:15:30.103" v="45" actId="478"/>
          <ac:grpSpMkLst>
            <pc:docMk/>
            <pc:sldMk cId="3049681141" sldId="379"/>
            <ac:grpSpMk id="22" creationId="{C4E85E03-20DE-E151-019E-914EA78F4B94}"/>
          </ac:grpSpMkLst>
        </pc:grpChg>
      </pc:sldChg>
      <pc:sldChg chg="modAnim">
        <pc:chgData name="Jorge Castro" userId="b042455986ff948d" providerId="LiveId" clId="{FA3115FF-0B88-4764-9BB6-BB196FA0ECC8}" dt="2022-05-29T11:13:59.695" v="42"/>
        <pc:sldMkLst>
          <pc:docMk/>
          <pc:sldMk cId="1024199154" sldId="381"/>
        </pc:sldMkLst>
      </pc:sldChg>
    </pc:docChg>
  </pc:docChgLst>
  <pc:docChgLst>
    <pc:chgData name="Jorge CASTRO MEJIA" userId="b042455986ff948d" providerId="LiveId" clId="{88E5E29D-D4F9-4AC9-B19F-54EA64D434DB}"/>
    <pc:docChg chg="modSld">
      <pc:chgData name="Jorge CASTRO MEJIA" userId="b042455986ff948d" providerId="LiveId" clId="{88E5E29D-D4F9-4AC9-B19F-54EA64D434DB}" dt="2022-06-04T05:15:09.309" v="2"/>
      <pc:docMkLst>
        <pc:docMk/>
      </pc:docMkLst>
      <pc:sldChg chg="modAnim">
        <pc:chgData name="Jorge CASTRO MEJIA" userId="b042455986ff948d" providerId="LiveId" clId="{88E5E29D-D4F9-4AC9-B19F-54EA64D434DB}" dt="2022-06-04T05:15:09.309" v="2"/>
        <pc:sldMkLst>
          <pc:docMk/>
          <pc:sldMk cId="3049681141" sldId="3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6/4/2022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289" y="262424"/>
            <a:ext cx="561830" cy="56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1046" y="267573"/>
            <a:ext cx="544469" cy="5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slideLayout" Target="../slideLayouts/slideLayout2.xml"/><Relationship Id="rId16" Type="http://schemas.openxmlformats.org/officeDocument/2006/relationships/image" Target="../media/image23.svg"/><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9.png"/><Relationship Id="rId11" Type="http://schemas.openxmlformats.org/officeDocument/2006/relationships/image" Target="../media/image20.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7682" y="1063985"/>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5400" b="1" spc="-76" dirty="0">
                <a:solidFill>
                  <a:srgbClr val="FFFFFF"/>
                </a:solidFill>
                <a:latin typeface="Segoe UI Light" panose="020B0502040204020203" pitchFamily="34" charset="0"/>
                <a:cs typeface="Segoe UI Light" panose="020B0502040204020203" pitchFamily="34" charset="0"/>
              </a:rPr>
              <a:t>Final-Data </a:t>
            </a:r>
            <a:r>
              <a:rPr lang="en-GB" sz="5400" b="1" spc="-76" dirty="0" err="1">
                <a:solidFill>
                  <a:srgbClr val="FFFFFF"/>
                </a:solidFill>
                <a:latin typeface="Segoe UI Light" panose="020B0502040204020203" pitchFamily="34" charset="0"/>
                <a:cs typeface="Segoe UI Light" panose="020B0502040204020203" pitchFamily="34" charset="0"/>
              </a:rPr>
              <a:t>BootCamp</a:t>
            </a:r>
            <a:r>
              <a:rPr lang="en-GB" sz="5400" b="1"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49521" y="2714855"/>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600" spc="-76" dirty="0">
                <a:solidFill>
                  <a:srgbClr val="FFFFFF"/>
                </a:solidFill>
                <a:latin typeface="Segoe UI Light" panose="020B0502040204020203" pitchFamily="34" charset="0"/>
                <a:cs typeface="Segoe UI Light" panose="020B0502040204020203" pitchFamily="34" charset="0"/>
              </a:rPr>
              <a:t>Building a </a:t>
            </a:r>
          </a:p>
          <a:p>
            <a:r>
              <a:rPr lang="en-GB" sz="3600" spc="-76" dirty="0">
                <a:solidFill>
                  <a:srgbClr val="FFFFFF"/>
                </a:solidFill>
                <a:latin typeface="Segoe UI Light" panose="020B0502040204020203" pitchFamily="34" charset="0"/>
                <a:cs typeface="Segoe UI Light" panose="020B0502040204020203" pitchFamily="34" charset="0"/>
              </a:rPr>
              <a:t>High Volume Streaming </a:t>
            </a:r>
          </a:p>
          <a:p>
            <a:r>
              <a:rPr lang="en-GB" sz="3600" spc="-76" dirty="0">
                <a:solidFill>
                  <a:srgbClr val="FFFFFF"/>
                </a:solidFill>
                <a:latin typeface="Segoe UI Light" panose="020B0502040204020203" pitchFamily="34" charset="0"/>
                <a:cs typeface="Segoe UI Light" panose="020B0502040204020203" pitchFamily="34" charset="0"/>
              </a:rPr>
              <a:t>Data Ingestion Platform</a:t>
            </a:r>
            <a:endParaRPr lang="en-GB" sz="36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streaming platform on AWS to simulate the ingestion of e-Commerce data or transactions, transform and store them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3"/>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5EE7DF19-E627-A03C-9B7D-961290AAA9DF}"/>
              </a:ext>
            </a:extLst>
          </p:cNvPr>
          <p:cNvSpPr txBox="1"/>
          <p:nvPr/>
        </p:nvSpPr>
        <p:spPr>
          <a:xfrm>
            <a:off x="1086770" y="2307642"/>
            <a:ext cx="7296165"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4 Data Pipelines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handle </a:t>
            </a:r>
            <a:r>
              <a:rPr lang="de-DE" sz="2400" dirty="0" err="1">
                <a:gradFill>
                  <a:gsLst>
                    <a:gs pos="2917">
                      <a:schemeClr val="tx1"/>
                    </a:gs>
                    <a:gs pos="30000">
                      <a:schemeClr val="tx1"/>
                    </a:gs>
                  </a:gsLst>
                  <a:lin ang="5400000" scaled="0"/>
                </a:gradFill>
                <a:latin typeface="+mj-lt"/>
              </a:rPr>
              <a:t>data</a:t>
            </a:r>
            <a:r>
              <a:rPr lang="de-DE" sz="2400" dirty="0">
                <a:gradFill>
                  <a:gsLst>
                    <a:gs pos="2917">
                      <a:schemeClr val="tx1"/>
                    </a:gs>
                    <a:gs pos="30000">
                      <a:schemeClr val="tx1"/>
                    </a:gs>
                  </a:gsLst>
                  <a:lin ang="5400000" scaled="0"/>
                </a:gradFill>
                <a:latin typeface="+mj-lt"/>
              </a:rPr>
              <a:t> </a:t>
            </a:r>
            <a:r>
              <a:rPr lang="de-DE" sz="2400" dirty="0" err="1">
                <a:gradFill>
                  <a:gsLst>
                    <a:gs pos="2917">
                      <a:schemeClr val="tx1"/>
                    </a:gs>
                    <a:gs pos="30000">
                      <a:schemeClr val="tx1"/>
                    </a:gs>
                  </a:gsLst>
                  <a:lin ang="5400000" scaled="0"/>
                </a:gradFill>
                <a:latin typeface="+mj-lt"/>
              </a:rPr>
              <a:t>from</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point</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B</a:t>
            </a:r>
            <a:endParaRPr lang="en-GB" sz="2400" dirty="0" err="1">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D5FF0B2C-0314-4184-FAFB-EAF681A1CE90}"/>
              </a:ext>
            </a:extLst>
          </p:cNvPr>
          <p:cNvSpPr txBox="1"/>
          <p:nvPr/>
        </p:nvSpPr>
        <p:spPr>
          <a:xfrm>
            <a:off x="1086770" y="4005064"/>
            <a:ext cx="4453783"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2 Data </a:t>
            </a:r>
            <a:r>
              <a:rPr lang="de-DE" sz="2400" dirty="0" err="1">
                <a:gradFill>
                  <a:gsLst>
                    <a:gs pos="2917">
                      <a:schemeClr val="tx1"/>
                    </a:gs>
                    <a:gs pos="30000">
                      <a:schemeClr val="tx1"/>
                    </a:gs>
                  </a:gsLst>
                  <a:lin ang="5400000" scaled="0"/>
                </a:gradFill>
                <a:latin typeface="+mj-lt"/>
              </a:rPr>
              <a:t>Visualization</a:t>
            </a:r>
            <a:r>
              <a:rPr lang="de-DE" sz="2400" dirty="0">
                <a:gradFill>
                  <a:gsLst>
                    <a:gs pos="2917">
                      <a:schemeClr val="tx1"/>
                    </a:gs>
                    <a:gs pos="30000">
                      <a:schemeClr val="tx1"/>
                    </a:gs>
                  </a:gsLst>
                  <a:lin ang="5400000" scaled="0"/>
                </a:gradFill>
                <a:latin typeface="+mj-lt"/>
              </a:rPr>
              <a:t> Pipelines</a:t>
            </a:r>
            <a:endParaRPr lang="en-GB" sz="2400" dirty="0" err="1">
              <a:gradFill>
                <a:gsLst>
                  <a:gs pos="2917">
                    <a:schemeClr val="tx1"/>
                  </a:gs>
                  <a:gs pos="30000">
                    <a:schemeClr val="tx1"/>
                  </a:gs>
                </a:gsLst>
                <a:lin ang="5400000" scaled="0"/>
              </a:gradFill>
              <a:latin typeface="+mj-lt"/>
            </a:endParaRPr>
          </a:p>
        </p:txBody>
      </p:sp>
    </p:spTree>
    <p:custDataLst>
      <p:tags r:id="rId1"/>
    </p:custDataLst>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xit" presetSubtype="32" fill="hold" grpId="1" nodeType="clickEffect">
                                  <p:stCondLst>
                                    <p:cond delay="0"/>
                                  </p:stCondLst>
                                  <p:childTnLst>
                                    <p:anim calcmode="lin" valueType="num">
                                      <p:cBhvr>
                                        <p:cTn id="43" dur="500"/>
                                        <p:tgtEl>
                                          <p:spTgt spid="2"/>
                                        </p:tgtEl>
                                        <p:attrNameLst>
                                          <p:attrName>ppt_w</p:attrName>
                                        </p:attrNameLst>
                                      </p:cBhvr>
                                      <p:tavLst>
                                        <p:tav tm="0">
                                          <p:val>
                                            <p:strVal val="ppt_w"/>
                                          </p:val>
                                        </p:tav>
                                        <p:tav tm="100000">
                                          <p:val>
                                            <p:fltVal val="0"/>
                                          </p:val>
                                        </p:tav>
                                      </p:tavLst>
                                    </p:anim>
                                    <p:anim calcmode="lin" valueType="num">
                                      <p:cBhvr>
                                        <p:cTn id="44" dur="500"/>
                                        <p:tgtEl>
                                          <p:spTgt spid="2"/>
                                        </p:tgtEl>
                                        <p:attrNameLst>
                                          <p:attrName>ppt_h</p:attrName>
                                        </p:attrNameLst>
                                      </p:cBhvr>
                                      <p:tavLst>
                                        <p:tav tm="0">
                                          <p:val>
                                            <p:strVal val="ppt_h"/>
                                          </p:val>
                                        </p:tav>
                                        <p:tav tm="100000">
                                          <p:val>
                                            <p:fltVal val="0"/>
                                          </p:val>
                                        </p:tav>
                                      </p:tavLst>
                                    </p:anim>
                                    <p:animEffect transition="out" filter="fade">
                                      <p:cBhvr>
                                        <p:cTn id="45" dur="500"/>
                                        <p:tgtEl>
                                          <p:spTgt spid="2"/>
                                        </p:tgtEl>
                                      </p:cBhvr>
                                    </p:animEffect>
                                    <p:set>
                                      <p:cBhvr>
                                        <p:cTn id="46" dur="1" fill="hold">
                                          <p:stCondLst>
                                            <p:cond delay="499"/>
                                          </p:stCondLst>
                                        </p:cTn>
                                        <p:tgtEl>
                                          <p:spTgt spid="2"/>
                                        </p:tgtEl>
                                        <p:attrNameLst>
                                          <p:attrName>style.visibility</p:attrName>
                                        </p:attrNameLst>
                                      </p:cBhvr>
                                      <p:to>
                                        <p:strVal val="hidden"/>
                                      </p:to>
                                    </p:set>
                                  </p:childTnLst>
                                </p:cTn>
                              </p:par>
                              <p:par>
                                <p:cTn id="47" presetID="53" presetClass="exit" presetSubtype="32" fill="hold" grpId="1" nodeType="withEffect">
                                  <p:stCondLst>
                                    <p:cond delay="0"/>
                                  </p:stCondLst>
                                  <p:childTnLst>
                                    <p:anim calcmode="lin" valueType="num">
                                      <p:cBhvr>
                                        <p:cTn id="48" dur="500"/>
                                        <p:tgtEl>
                                          <p:spTgt spid="4"/>
                                        </p:tgtEl>
                                        <p:attrNameLst>
                                          <p:attrName>ppt_w</p:attrName>
                                        </p:attrNameLst>
                                      </p:cBhvr>
                                      <p:tavLst>
                                        <p:tav tm="0">
                                          <p:val>
                                            <p:strVal val="ppt_w"/>
                                          </p:val>
                                        </p:tav>
                                        <p:tav tm="100000">
                                          <p:val>
                                            <p:fltVal val="0"/>
                                          </p:val>
                                        </p:tav>
                                      </p:tavLst>
                                    </p:anim>
                                    <p:anim calcmode="lin" valueType="num">
                                      <p:cBhvr>
                                        <p:cTn id="49" dur="500"/>
                                        <p:tgtEl>
                                          <p:spTgt spid="4"/>
                                        </p:tgtEl>
                                        <p:attrNameLst>
                                          <p:attrName>ppt_h</p:attrName>
                                        </p:attrNameLst>
                                      </p:cBhvr>
                                      <p:tavLst>
                                        <p:tav tm="0">
                                          <p:val>
                                            <p:strVal val="ppt_h"/>
                                          </p:val>
                                        </p:tav>
                                        <p:tav tm="100000">
                                          <p:val>
                                            <p:fltVal val="0"/>
                                          </p:val>
                                        </p:tav>
                                      </p:tavLst>
                                    </p:anim>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53" presetClass="exit" presetSubtype="32" fill="hold" grpId="1" nodeType="withEffect">
                                  <p:stCondLst>
                                    <p:cond delay="0"/>
                                  </p:stCondLst>
                                  <p:childTnLst>
                                    <p:anim calcmode="lin" valueType="num">
                                      <p:cBhvr>
                                        <p:cTn id="53" dur="500"/>
                                        <p:tgtEl>
                                          <p:spTgt spid="5"/>
                                        </p:tgtEl>
                                        <p:attrNameLst>
                                          <p:attrName>ppt_w</p:attrName>
                                        </p:attrNameLst>
                                      </p:cBhvr>
                                      <p:tavLst>
                                        <p:tav tm="0">
                                          <p:val>
                                            <p:strVal val="ppt_w"/>
                                          </p:val>
                                        </p:tav>
                                        <p:tav tm="100000">
                                          <p:val>
                                            <p:fltVal val="0"/>
                                          </p:val>
                                        </p:tav>
                                      </p:tavLst>
                                    </p:anim>
                                    <p:anim calcmode="lin" valueType="num">
                                      <p:cBhvr>
                                        <p:cTn id="54" dur="500"/>
                                        <p:tgtEl>
                                          <p:spTgt spid="5"/>
                                        </p:tgtEl>
                                        <p:attrNameLst>
                                          <p:attrName>ppt_h</p:attrName>
                                        </p:attrNameLst>
                                      </p:cBhvr>
                                      <p:tavLst>
                                        <p:tav tm="0">
                                          <p:val>
                                            <p:strVal val="ppt_h"/>
                                          </p:val>
                                        </p:tav>
                                        <p:tav tm="100000">
                                          <p:val>
                                            <p:fltVal val="0"/>
                                          </p:val>
                                        </p:tav>
                                      </p:tavLst>
                                    </p:anim>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par>
                                <p:cTn id="57" presetID="53" presetClass="exit" presetSubtype="32" fill="hold" grpId="1" nodeType="withEffect">
                                  <p:stCondLst>
                                    <p:cond delay="0"/>
                                  </p:stCondLst>
                                  <p:childTnLst>
                                    <p:anim calcmode="lin" valueType="num">
                                      <p:cBhvr>
                                        <p:cTn id="58" dur="500"/>
                                        <p:tgtEl>
                                          <p:spTgt spid="6"/>
                                        </p:tgtEl>
                                        <p:attrNameLst>
                                          <p:attrName>ppt_w</p:attrName>
                                        </p:attrNameLst>
                                      </p:cBhvr>
                                      <p:tavLst>
                                        <p:tav tm="0">
                                          <p:val>
                                            <p:strVal val="ppt_w"/>
                                          </p:val>
                                        </p:tav>
                                        <p:tav tm="100000">
                                          <p:val>
                                            <p:fltVal val="0"/>
                                          </p:val>
                                        </p:tav>
                                      </p:tavLst>
                                    </p:anim>
                                    <p:anim calcmode="lin" valueType="num">
                                      <p:cBhvr>
                                        <p:cTn id="59" dur="500"/>
                                        <p:tgtEl>
                                          <p:spTgt spid="6"/>
                                        </p:tgtEl>
                                        <p:attrNameLst>
                                          <p:attrName>ppt_h</p:attrName>
                                        </p:attrNameLst>
                                      </p:cBhvr>
                                      <p:tavLst>
                                        <p:tav tm="0">
                                          <p:val>
                                            <p:strVal val="ppt_h"/>
                                          </p:val>
                                        </p:tav>
                                        <p:tav tm="100000">
                                          <p:val>
                                            <p:fltVal val="0"/>
                                          </p:val>
                                        </p:tav>
                                      </p:tavLst>
                                    </p:anim>
                                    <p:animEffect transition="out" filter="fade">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par>
                                <p:cTn id="62" presetID="53" presetClass="exit" presetSubtype="32" fill="hold" grpId="1" nodeType="withEffect">
                                  <p:stCondLst>
                                    <p:cond delay="0"/>
                                  </p:stCondLst>
                                  <p:childTnLst>
                                    <p:anim calcmode="lin" valueType="num">
                                      <p:cBhvr>
                                        <p:cTn id="63" dur="500"/>
                                        <p:tgtEl>
                                          <p:spTgt spid="7"/>
                                        </p:tgtEl>
                                        <p:attrNameLst>
                                          <p:attrName>ppt_w</p:attrName>
                                        </p:attrNameLst>
                                      </p:cBhvr>
                                      <p:tavLst>
                                        <p:tav tm="0">
                                          <p:val>
                                            <p:strVal val="ppt_w"/>
                                          </p:val>
                                        </p:tav>
                                        <p:tav tm="100000">
                                          <p:val>
                                            <p:fltVal val="0"/>
                                          </p:val>
                                        </p:tav>
                                      </p:tavLst>
                                    </p:anim>
                                    <p:anim calcmode="lin" valueType="num">
                                      <p:cBhvr>
                                        <p:cTn id="64" dur="500"/>
                                        <p:tgtEl>
                                          <p:spTgt spid="7"/>
                                        </p:tgtEl>
                                        <p:attrNameLst>
                                          <p:attrName>ppt_h</p:attrName>
                                        </p:attrNameLst>
                                      </p:cBhvr>
                                      <p:tavLst>
                                        <p:tav tm="0">
                                          <p:val>
                                            <p:strVal val="ppt_h"/>
                                          </p:val>
                                        </p:tav>
                                        <p:tav tm="100000">
                                          <p:val>
                                            <p:fltVal val="0"/>
                                          </p:val>
                                        </p:tav>
                                      </p:tavLst>
                                    </p:anim>
                                    <p:animEffect transition="out" filter="fade">
                                      <p:cBhvr>
                                        <p:cTn id="65" dur="500"/>
                                        <p:tgtEl>
                                          <p:spTgt spid="7"/>
                                        </p:tgtEl>
                                      </p:cBhvr>
                                    </p:animEffect>
                                    <p:set>
                                      <p:cBhvr>
                                        <p:cTn id="66" dur="1" fill="hold">
                                          <p:stCondLst>
                                            <p:cond delay="499"/>
                                          </p:stCondLst>
                                        </p:cTn>
                                        <p:tgtEl>
                                          <p:spTgt spid="7"/>
                                        </p:tgtEl>
                                        <p:attrNameLst>
                                          <p:attrName>style.visibility</p:attrName>
                                        </p:attrNameLst>
                                      </p:cBhvr>
                                      <p:to>
                                        <p:strVal val="hidden"/>
                                      </p:to>
                                    </p:set>
                                  </p:childTnLst>
                                </p:cTn>
                              </p:par>
                              <p:par>
                                <p:cTn id="67" presetID="53" presetClass="exit" presetSubtype="32" fill="hold" grpId="1" nodeType="withEffect">
                                  <p:stCondLst>
                                    <p:cond delay="0"/>
                                  </p:stCondLst>
                                  <p:childTnLst>
                                    <p:anim calcmode="lin" valueType="num">
                                      <p:cBhvr>
                                        <p:cTn id="68" dur="500"/>
                                        <p:tgtEl>
                                          <p:spTgt spid="8"/>
                                        </p:tgtEl>
                                        <p:attrNameLst>
                                          <p:attrName>ppt_w</p:attrName>
                                        </p:attrNameLst>
                                      </p:cBhvr>
                                      <p:tavLst>
                                        <p:tav tm="0">
                                          <p:val>
                                            <p:strVal val="ppt_w"/>
                                          </p:val>
                                        </p:tav>
                                        <p:tav tm="100000">
                                          <p:val>
                                            <p:fltVal val="0"/>
                                          </p:val>
                                        </p:tav>
                                      </p:tavLst>
                                    </p:anim>
                                    <p:anim calcmode="lin" valueType="num">
                                      <p:cBhvr>
                                        <p:cTn id="69" dur="500"/>
                                        <p:tgtEl>
                                          <p:spTgt spid="8"/>
                                        </p:tgtEl>
                                        <p:attrNameLst>
                                          <p:attrName>ppt_h</p:attrName>
                                        </p:attrNameLst>
                                      </p:cBhvr>
                                      <p:tavLst>
                                        <p:tav tm="0">
                                          <p:val>
                                            <p:strVal val="ppt_h"/>
                                          </p:val>
                                        </p:tav>
                                        <p:tav tm="100000">
                                          <p:val>
                                            <p:fltVal val="0"/>
                                          </p:val>
                                        </p:tav>
                                      </p:tavLst>
                                    </p:anim>
                                    <p:animEffect transition="out" filter="fade">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 calcmode="lin" valueType="num">
                                      <p:cBhvr additive="base">
                                        <p:cTn id="76" dur="500" fill="hold"/>
                                        <p:tgtEl>
                                          <p:spTgt spid="9"/>
                                        </p:tgtEl>
                                        <p:attrNameLst>
                                          <p:attrName>ppt_x</p:attrName>
                                        </p:attrNameLst>
                                      </p:cBhvr>
                                      <p:tavLst>
                                        <p:tav tm="0">
                                          <p:val>
                                            <p:strVal val="#ppt_x"/>
                                          </p:val>
                                        </p:tav>
                                        <p:tav tm="100000">
                                          <p:val>
                                            <p:strVal val="#ppt_x"/>
                                          </p:val>
                                        </p:tav>
                                      </p:tavLst>
                                    </p:anim>
                                    <p:anim calcmode="lin" valueType="num">
                                      <p:cBhvr additive="base">
                                        <p:cTn id="77" dur="500" fill="hold"/>
                                        <p:tgtEl>
                                          <p:spTgt spid="9"/>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53" presetClass="entr" presetSubtype="16" fill="hold" grpId="0" nodeType="after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500" fill="hold"/>
                                        <p:tgtEl>
                                          <p:spTgt spid="10"/>
                                        </p:tgtEl>
                                        <p:attrNameLst>
                                          <p:attrName>ppt_w</p:attrName>
                                        </p:attrNameLst>
                                      </p:cBhvr>
                                      <p:tavLst>
                                        <p:tav tm="0">
                                          <p:val>
                                            <p:fltVal val="0"/>
                                          </p:val>
                                        </p:tav>
                                        <p:tav tm="100000">
                                          <p:val>
                                            <p:strVal val="#ppt_w"/>
                                          </p:val>
                                        </p:tav>
                                      </p:tavLst>
                                    </p:anim>
                                    <p:anim calcmode="lin" valueType="num">
                                      <p:cBhvr>
                                        <p:cTn id="82" dur="500" fill="hold"/>
                                        <p:tgtEl>
                                          <p:spTgt spid="10"/>
                                        </p:tgtEl>
                                        <p:attrNameLst>
                                          <p:attrName>ppt_h</p:attrName>
                                        </p:attrNameLst>
                                      </p:cBhvr>
                                      <p:tavLst>
                                        <p:tav tm="0">
                                          <p:val>
                                            <p:fltVal val="0"/>
                                          </p:val>
                                        </p:tav>
                                        <p:tav tm="100000">
                                          <p:val>
                                            <p:strVal val="#ppt_h"/>
                                          </p:val>
                                        </p:tav>
                                      </p:tavLst>
                                    </p:anim>
                                    <p:animEffect transition="in" filter="fade">
                                      <p:cBhvr>
                                        <p:cTn id="8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68110" y="2279741"/>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578251" y="2104159"/>
            <a:ext cx="1230715" cy="1931834"/>
            <a:chOff x="3330360" y="1987767"/>
            <a:chExt cx="1461749" cy="2294484"/>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461749" cy="1626712"/>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grpSp>
        <p:nvGrpSpPr>
          <p:cNvPr id="15" name="Group 14">
            <a:extLst>
              <a:ext uri="{FF2B5EF4-FFF2-40B4-BE49-F238E27FC236}">
                <a16:creationId xmlns:a16="http://schemas.microsoft.com/office/drawing/2014/main" id="{5126759F-83EE-7FA0-1336-DF263B950A0D}"/>
              </a:ext>
            </a:extLst>
          </p:cNvPr>
          <p:cNvGrpSpPr/>
          <p:nvPr/>
        </p:nvGrpSpPr>
        <p:grpSpPr>
          <a:xfrm>
            <a:off x="5344328" y="2096423"/>
            <a:ext cx="1450389" cy="635718"/>
            <a:chOff x="5344328" y="2096423"/>
            <a:chExt cx="1450389" cy="635718"/>
          </a:xfrm>
        </p:grpSpPr>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5"/>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7E730671-01FE-C196-9CEA-C2E875DFE2CB}"/>
              </a:ext>
            </a:extLst>
          </p:cNvPr>
          <p:cNvGrpSpPr/>
          <p:nvPr/>
        </p:nvGrpSpPr>
        <p:grpSpPr>
          <a:xfrm>
            <a:off x="5370805" y="3203682"/>
            <a:ext cx="1450389" cy="594038"/>
            <a:chOff x="5370805" y="3203682"/>
            <a:chExt cx="1450389" cy="594038"/>
          </a:xfrm>
        </p:grpSpPr>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grpSp>
        <p:nvGrpSpPr>
          <p:cNvPr id="9" name="Group 8">
            <a:extLst>
              <a:ext uri="{FF2B5EF4-FFF2-40B4-BE49-F238E27FC236}">
                <a16:creationId xmlns:a16="http://schemas.microsoft.com/office/drawing/2014/main" id="{2B22249D-48CA-A1AE-BCB2-D5E318CFA2BC}"/>
              </a:ext>
            </a:extLst>
          </p:cNvPr>
          <p:cNvGrpSpPr/>
          <p:nvPr/>
        </p:nvGrpSpPr>
        <p:grpSpPr>
          <a:xfrm>
            <a:off x="355758" y="2879440"/>
            <a:ext cx="1294113" cy="3748264"/>
            <a:chOff x="355758" y="2879440"/>
            <a:chExt cx="1294113" cy="3748264"/>
          </a:xfrm>
        </p:grpSpPr>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9A34B72E-F968-2D2B-073A-A905B1F667EC}"/>
              </a:ext>
            </a:extLst>
          </p:cNvPr>
          <p:cNvGrpSpPr/>
          <p:nvPr/>
        </p:nvGrpSpPr>
        <p:grpSpPr>
          <a:xfrm>
            <a:off x="9247508" y="4652460"/>
            <a:ext cx="1450389" cy="597124"/>
            <a:chOff x="9247508" y="4652460"/>
            <a:chExt cx="1450389" cy="649268"/>
          </a:xfrm>
        </p:grpSpPr>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21" name="Group 20">
            <a:extLst>
              <a:ext uri="{FF2B5EF4-FFF2-40B4-BE49-F238E27FC236}">
                <a16:creationId xmlns:a16="http://schemas.microsoft.com/office/drawing/2014/main" id="{0E557944-5084-C2A4-A296-ECEFD2FBFE7B}"/>
              </a:ext>
            </a:extLst>
          </p:cNvPr>
          <p:cNvGrpSpPr/>
          <p:nvPr/>
        </p:nvGrpSpPr>
        <p:grpSpPr>
          <a:xfrm>
            <a:off x="8955649" y="5747463"/>
            <a:ext cx="2066850" cy="1054345"/>
            <a:chOff x="8955649" y="5747463"/>
            <a:chExt cx="2066850" cy="1054345"/>
          </a:xfrm>
        </p:grpSpPr>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8955649" y="6155477"/>
              <a:ext cx="206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6" name="Group 15">
            <a:extLst>
              <a:ext uri="{FF2B5EF4-FFF2-40B4-BE49-F238E27FC236}">
                <a16:creationId xmlns:a16="http://schemas.microsoft.com/office/drawing/2014/main" id="{4180E32E-D61E-C189-7F08-1CDB37418442}"/>
              </a:ext>
            </a:extLst>
          </p:cNvPr>
          <p:cNvGrpSpPr/>
          <p:nvPr/>
        </p:nvGrpSpPr>
        <p:grpSpPr>
          <a:xfrm>
            <a:off x="9245340" y="3746733"/>
            <a:ext cx="1450389" cy="637099"/>
            <a:chOff x="9245340" y="3746733"/>
            <a:chExt cx="1450389" cy="637099"/>
          </a:xfrm>
        </p:grpSpPr>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9" name="Group 18">
            <a:extLst>
              <a:ext uri="{FF2B5EF4-FFF2-40B4-BE49-F238E27FC236}">
                <a16:creationId xmlns:a16="http://schemas.microsoft.com/office/drawing/2014/main" id="{4FC40B66-DC32-9556-4154-71FD049D3D7A}"/>
              </a:ext>
            </a:extLst>
          </p:cNvPr>
          <p:cNvGrpSpPr/>
          <p:nvPr/>
        </p:nvGrpSpPr>
        <p:grpSpPr>
          <a:xfrm>
            <a:off x="8589233" y="1062370"/>
            <a:ext cx="2726939" cy="874151"/>
            <a:chOff x="8589233" y="1062370"/>
            <a:chExt cx="2726939" cy="874151"/>
          </a:xfrm>
        </p:grpSpPr>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grpSp>
      <p:sp>
        <p:nvSpPr>
          <p:cNvPr id="202" name="P1 Write arrow">
            <a:extLst>
              <a:ext uri="{FF2B5EF4-FFF2-40B4-BE49-F238E27FC236}">
                <a16:creationId xmlns:a16="http://schemas.microsoft.com/office/drawing/2014/main" id="{18DFFAAA-5081-94EB-F6DE-1F236926A0A2}"/>
              </a:ext>
            </a:extLst>
          </p:cNvPr>
          <p:cNvSpPr/>
          <p:nvPr/>
        </p:nvSpPr>
        <p:spPr bwMode="auto">
          <a:xfrm>
            <a:off x="4727412"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48585"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496975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090931"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12104"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33277"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454450"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575623"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4758" y="2665697"/>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4758" y="2724194"/>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4758" y="2782691"/>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4758" y="2841188"/>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4758" y="289968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4758" y="2958182"/>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4758" y="3016679"/>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4758" y="307517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7306" y="3741794"/>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7306" y="3800291"/>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7306" y="3858788"/>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7306" y="3917285"/>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7306" y="397578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7306" y="4034279"/>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7306" y="4092776"/>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7306" y="415127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9812"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5523"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01234"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6945"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265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8367"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4078"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9789"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5500"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31211"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692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398376" y="432932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47092" y="427310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5808" y="421689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4524" y="4160678"/>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3240" y="4104464"/>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1956" y="404825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0672" y="399203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39386" y="393582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739225" y="346580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99296" y="3257380"/>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59367" y="3048957"/>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619438" y="2840534"/>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79509" y="263211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539580" y="2423688"/>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99651" y="2215265"/>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59722" y="2006842"/>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44842" y="346196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84316" y="3249131"/>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223790" y="3036292"/>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63264" y="2823453"/>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302737" y="2610614"/>
            <a:ext cx="70329" cy="10147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42212" y="2397775"/>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81686" y="2184936"/>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421160" y="197209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804" y="452136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9282" y="455767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9760" y="459398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60238" y="4630299"/>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10716" y="4666611"/>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61194" y="470292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11672" y="473923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2153" y="477554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416BAAD2-9569-F9C8-5215-03499631388F}"/>
              </a:ext>
            </a:extLst>
          </p:cNvPr>
          <p:cNvGrpSpPr/>
          <p:nvPr/>
        </p:nvGrpSpPr>
        <p:grpSpPr>
          <a:xfrm>
            <a:off x="2114011" y="3701497"/>
            <a:ext cx="5422256" cy="2926206"/>
            <a:chOff x="2114011" y="3701497"/>
            <a:chExt cx="5422256" cy="2926206"/>
          </a:xfrm>
        </p:grpSpPr>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gr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473551" cy="788496"/>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74166" y="201779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74166" y="192872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74166" y="183965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74166" y="1750580"/>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74166" y="166150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026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070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114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157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201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245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289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333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376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420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464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508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552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6595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891964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71760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51555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31350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1146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0941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0736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0532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0327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0122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89917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69713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49508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29303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09099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88894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68689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48485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28280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8075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7870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7666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461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30122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915899" y="166158"/>
            <a:ext cx="5765219" cy="766275"/>
          </a:xfrm>
        </p:spPr>
        <p:txBody>
          <a:bodyPr/>
          <a:lstStyle/>
          <a:p>
            <a:pPr algn="ctr"/>
            <a:r>
              <a:rPr lang="en-GB" sz="1800" b="1" dirty="0">
                <a:solidFill>
                  <a:schemeClr val="tx1"/>
                </a:solidFill>
              </a:rPr>
              <a:t>High Volume Streaming Data Ingestion Platform on AWS</a:t>
            </a:r>
            <a:br>
              <a:rPr lang="en-US" sz="1800" b="1" dirty="0">
                <a:solidFill>
                  <a:schemeClr val="tx1"/>
                </a:solidFill>
              </a:rPr>
            </a:br>
            <a:endParaRPr lang="en-US" sz="18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3397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13193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992988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72783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52579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32374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12169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526367" y="1220696"/>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725142" y="122206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923917" y="1223434"/>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122692" y="122480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321466" y="121932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P1 Write arrow">
            <a:extLst>
              <a:ext uri="{FF2B5EF4-FFF2-40B4-BE49-F238E27FC236}">
                <a16:creationId xmlns:a16="http://schemas.microsoft.com/office/drawing/2014/main" id="{41F04391-3418-87E1-EC2A-BEB7B98D6471}"/>
              </a:ext>
            </a:extLst>
          </p:cNvPr>
          <p:cNvSpPr/>
          <p:nvPr/>
        </p:nvSpPr>
        <p:spPr bwMode="auto">
          <a:xfrm rot="21600000">
            <a:off x="1298331" y="5720334"/>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P1 Write arrow">
            <a:extLst>
              <a:ext uri="{FF2B5EF4-FFF2-40B4-BE49-F238E27FC236}">
                <a16:creationId xmlns:a16="http://schemas.microsoft.com/office/drawing/2014/main" id="{7DD75AB8-941D-20EE-6AAD-D6656510F0AC}"/>
              </a:ext>
            </a:extLst>
          </p:cNvPr>
          <p:cNvSpPr/>
          <p:nvPr/>
        </p:nvSpPr>
        <p:spPr bwMode="auto">
          <a:xfrm rot="21600000">
            <a:off x="1483195" y="571943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P1 Write arrow">
            <a:extLst>
              <a:ext uri="{FF2B5EF4-FFF2-40B4-BE49-F238E27FC236}">
                <a16:creationId xmlns:a16="http://schemas.microsoft.com/office/drawing/2014/main" id="{719FE564-E117-880F-8592-310488B90F32}"/>
              </a:ext>
            </a:extLst>
          </p:cNvPr>
          <p:cNvSpPr/>
          <p:nvPr/>
        </p:nvSpPr>
        <p:spPr bwMode="auto">
          <a:xfrm rot="21600000">
            <a:off x="1390763" y="57206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1 Write arrow">
            <a:extLst>
              <a:ext uri="{FF2B5EF4-FFF2-40B4-BE49-F238E27FC236}">
                <a16:creationId xmlns:a16="http://schemas.microsoft.com/office/drawing/2014/main" id="{88570894-C811-65F7-C7E5-144EB453FA7F}"/>
              </a:ext>
            </a:extLst>
          </p:cNvPr>
          <p:cNvSpPr/>
          <p:nvPr/>
        </p:nvSpPr>
        <p:spPr bwMode="auto">
          <a:xfrm rot="21600000">
            <a:off x="1575627" y="57197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1 Write arrow">
            <a:extLst>
              <a:ext uri="{FF2B5EF4-FFF2-40B4-BE49-F238E27FC236}">
                <a16:creationId xmlns:a16="http://schemas.microsoft.com/office/drawing/2014/main" id="{3EFF7D3B-0140-BAED-E72E-6139FB207B34}"/>
              </a:ext>
            </a:extLst>
          </p:cNvPr>
          <p:cNvSpPr/>
          <p:nvPr/>
        </p:nvSpPr>
        <p:spPr bwMode="auto">
          <a:xfrm rot="21600000">
            <a:off x="1668059" y="57200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P1 Write arrow">
            <a:extLst>
              <a:ext uri="{FF2B5EF4-FFF2-40B4-BE49-F238E27FC236}">
                <a16:creationId xmlns:a16="http://schemas.microsoft.com/office/drawing/2014/main" id="{46515215-2B09-7888-4E02-532164C38E51}"/>
              </a:ext>
            </a:extLst>
          </p:cNvPr>
          <p:cNvSpPr/>
          <p:nvPr/>
        </p:nvSpPr>
        <p:spPr bwMode="auto">
          <a:xfrm rot="21600000">
            <a:off x="1760492" y="57191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P1 Write arrow">
            <a:extLst>
              <a:ext uri="{FF2B5EF4-FFF2-40B4-BE49-F238E27FC236}">
                <a16:creationId xmlns:a16="http://schemas.microsoft.com/office/drawing/2014/main" id="{5FAC5716-4B00-49DF-5E82-8DEB8F6D1E33}"/>
              </a:ext>
            </a:extLst>
          </p:cNvPr>
          <p:cNvSpPr/>
          <p:nvPr/>
        </p:nvSpPr>
        <p:spPr bwMode="auto">
          <a:xfrm rot="19387965">
            <a:off x="1849923" y="568147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P1 Write arrow">
            <a:extLst>
              <a:ext uri="{FF2B5EF4-FFF2-40B4-BE49-F238E27FC236}">
                <a16:creationId xmlns:a16="http://schemas.microsoft.com/office/drawing/2014/main" id="{6E6B4C2C-141A-2AA6-BEC0-161239FAF42D}"/>
              </a:ext>
            </a:extLst>
          </p:cNvPr>
          <p:cNvSpPr/>
          <p:nvPr/>
        </p:nvSpPr>
        <p:spPr bwMode="auto">
          <a:xfrm rot="16758024">
            <a:off x="1896486" y="558096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P1 Write arrow">
            <a:extLst>
              <a:ext uri="{FF2B5EF4-FFF2-40B4-BE49-F238E27FC236}">
                <a16:creationId xmlns:a16="http://schemas.microsoft.com/office/drawing/2014/main" id="{AF62CE03-0F13-421B-8D7F-6EB266A62773}"/>
              </a:ext>
            </a:extLst>
          </p:cNvPr>
          <p:cNvSpPr/>
          <p:nvPr/>
        </p:nvSpPr>
        <p:spPr bwMode="auto">
          <a:xfrm rot="16200000">
            <a:off x="1891556" y="5496758"/>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P1 Write arrow">
            <a:extLst>
              <a:ext uri="{FF2B5EF4-FFF2-40B4-BE49-F238E27FC236}">
                <a16:creationId xmlns:a16="http://schemas.microsoft.com/office/drawing/2014/main" id="{EC3BE59E-8473-DE17-3578-CB31E0193E24}"/>
              </a:ext>
            </a:extLst>
          </p:cNvPr>
          <p:cNvSpPr/>
          <p:nvPr/>
        </p:nvSpPr>
        <p:spPr bwMode="auto">
          <a:xfrm rot="16200000">
            <a:off x="1891557" y="537747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P1 Write arrow">
            <a:extLst>
              <a:ext uri="{FF2B5EF4-FFF2-40B4-BE49-F238E27FC236}">
                <a16:creationId xmlns:a16="http://schemas.microsoft.com/office/drawing/2014/main" id="{5D6FB6EB-D823-079B-2BD9-10C0CEB4AC6B}"/>
              </a:ext>
            </a:extLst>
          </p:cNvPr>
          <p:cNvSpPr/>
          <p:nvPr/>
        </p:nvSpPr>
        <p:spPr bwMode="auto">
          <a:xfrm rot="16200000">
            <a:off x="1891558" y="52581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P1 Write arrow">
            <a:extLst>
              <a:ext uri="{FF2B5EF4-FFF2-40B4-BE49-F238E27FC236}">
                <a16:creationId xmlns:a16="http://schemas.microsoft.com/office/drawing/2014/main" id="{54A0A2E5-B192-5B22-72C4-FAD5A201ADAA}"/>
              </a:ext>
            </a:extLst>
          </p:cNvPr>
          <p:cNvSpPr/>
          <p:nvPr/>
        </p:nvSpPr>
        <p:spPr bwMode="auto">
          <a:xfrm rot="16200000">
            <a:off x="1891559" y="513890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P1 Write arrow">
            <a:extLst>
              <a:ext uri="{FF2B5EF4-FFF2-40B4-BE49-F238E27FC236}">
                <a16:creationId xmlns:a16="http://schemas.microsoft.com/office/drawing/2014/main" id="{E6615754-82F9-CE93-280E-2F597A41B273}"/>
              </a:ext>
            </a:extLst>
          </p:cNvPr>
          <p:cNvSpPr/>
          <p:nvPr/>
        </p:nvSpPr>
        <p:spPr bwMode="auto">
          <a:xfrm rot="16200000">
            <a:off x="1891560" y="501961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P1 Write arrow">
            <a:extLst>
              <a:ext uri="{FF2B5EF4-FFF2-40B4-BE49-F238E27FC236}">
                <a16:creationId xmlns:a16="http://schemas.microsoft.com/office/drawing/2014/main" id="{B85A286E-ECD0-7165-53C3-13A492CBEC67}"/>
              </a:ext>
            </a:extLst>
          </p:cNvPr>
          <p:cNvSpPr/>
          <p:nvPr/>
        </p:nvSpPr>
        <p:spPr bwMode="auto">
          <a:xfrm rot="16200000">
            <a:off x="1891561" y="49003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P1 Write arrow">
            <a:extLst>
              <a:ext uri="{FF2B5EF4-FFF2-40B4-BE49-F238E27FC236}">
                <a16:creationId xmlns:a16="http://schemas.microsoft.com/office/drawing/2014/main" id="{33DC7CC6-01DC-8484-73D7-4DF0F7A634E3}"/>
              </a:ext>
            </a:extLst>
          </p:cNvPr>
          <p:cNvSpPr/>
          <p:nvPr/>
        </p:nvSpPr>
        <p:spPr bwMode="auto">
          <a:xfrm rot="16200000">
            <a:off x="1891562" y="478104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P1 Write arrow">
            <a:extLst>
              <a:ext uri="{FF2B5EF4-FFF2-40B4-BE49-F238E27FC236}">
                <a16:creationId xmlns:a16="http://schemas.microsoft.com/office/drawing/2014/main" id="{D0C251D8-8400-A228-46F6-81B015CE755D}"/>
              </a:ext>
            </a:extLst>
          </p:cNvPr>
          <p:cNvSpPr/>
          <p:nvPr/>
        </p:nvSpPr>
        <p:spPr bwMode="auto">
          <a:xfrm rot="16200000">
            <a:off x="1891563" y="466176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P1 Write arrow">
            <a:extLst>
              <a:ext uri="{FF2B5EF4-FFF2-40B4-BE49-F238E27FC236}">
                <a16:creationId xmlns:a16="http://schemas.microsoft.com/office/drawing/2014/main" id="{9BD53181-1BBC-0065-A399-6408234EE1C8}"/>
              </a:ext>
            </a:extLst>
          </p:cNvPr>
          <p:cNvSpPr/>
          <p:nvPr/>
        </p:nvSpPr>
        <p:spPr bwMode="auto">
          <a:xfrm rot="16200000">
            <a:off x="1891564" y="454247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P1 Write arrow">
            <a:extLst>
              <a:ext uri="{FF2B5EF4-FFF2-40B4-BE49-F238E27FC236}">
                <a16:creationId xmlns:a16="http://schemas.microsoft.com/office/drawing/2014/main" id="{0880B697-17AA-C5DF-1A14-80CFC3575070}"/>
              </a:ext>
            </a:extLst>
          </p:cNvPr>
          <p:cNvSpPr/>
          <p:nvPr/>
        </p:nvSpPr>
        <p:spPr bwMode="auto">
          <a:xfrm rot="16200000">
            <a:off x="1891565" y="442319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P1 Write arrow">
            <a:extLst>
              <a:ext uri="{FF2B5EF4-FFF2-40B4-BE49-F238E27FC236}">
                <a16:creationId xmlns:a16="http://schemas.microsoft.com/office/drawing/2014/main" id="{E8A38F5B-A0AB-0743-D470-E98EB8D2619D}"/>
              </a:ext>
            </a:extLst>
          </p:cNvPr>
          <p:cNvSpPr/>
          <p:nvPr/>
        </p:nvSpPr>
        <p:spPr bwMode="auto">
          <a:xfrm rot="16200000">
            <a:off x="1891566" y="430390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P1 Write arrow">
            <a:extLst>
              <a:ext uri="{FF2B5EF4-FFF2-40B4-BE49-F238E27FC236}">
                <a16:creationId xmlns:a16="http://schemas.microsoft.com/office/drawing/2014/main" id="{D012F827-FA73-30A0-A63E-D7D2C223F7CD}"/>
              </a:ext>
            </a:extLst>
          </p:cNvPr>
          <p:cNvSpPr/>
          <p:nvPr/>
        </p:nvSpPr>
        <p:spPr bwMode="auto">
          <a:xfrm rot="16200000">
            <a:off x="1891567" y="418462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P1 Write arrow">
            <a:extLst>
              <a:ext uri="{FF2B5EF4-FFF2-40B4-BE49-F238E27FC236}">
                <a16:creationId xmlns:a16="http://schemas.microsoft.com/office/drawing/2014/main" id="{EC04351D-6AD3-7B85-2C51-2C7703332FB8}"/>
              </a:ext>
            </a:extLst>
          </p:cNvPr>
          <p:cNvSpPr/>
          <p:nvPr/>
        </p:nvSpPr>
        <p:spPr bwMode="auto">
          <a:xfrm rot="16200000">
            <a:off x="1891568" y="406533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P1 Write arrow">
            <a:extLst>
              <a:ext uri="{FF2B5EF4-FFF2-40B4-BE49-F238E27FC236}">
                <a16:creationId xmlns:a16="http://schemas.microsoft.com/office/drawing/2014/main" id="{839DEFA0-2BAD-A23B-3D80-2E25E20CA465}"/>
              </a:ext>
            </a:extLst>
          </p:cNvPr>
          <p:cNvSpPr/>
          <p:nvPr/>
        </p:nvSpPr>
        <p:spPr bwMode="auto">
          <a:xfrm rot="19534538">
            <a:off x="1922541" y="39607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P1 Write arrow">
            <a:extLst>
              <a:ext uri="{FF2B5EF4-FFF2-40B4-BE49-F238E27FC236}">
                <a16:creationId xmlns:a16="http://schemas.microsoft.com/office/drawing/2014/main" id="{37278254-E766-22C4-6071-B980CEC31DF3}"/>
              </a:ext>
            </a:extLst>
          </p:cNvPr>
          <p:cNvSpPr/>
          <p:nvPr/>
        </p:nvSpPr>
        <p:spPr bwMode="auto">
          <a:xfrm>
            <a:off x="2003424"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P1 Write arrow">
            <a:extLst>
              <a:ext uri="{FF2B5EF4-FFF2-40B4-BE49-F238E27FC236}">
                <a16:creationId xmlns:a16="http://schemas.microsoft.com/office/drawing/2014/main" id="{9B21D3B2-6A49-E307-63FD-D506ED6509F2}"/>
              </a:ext>
            </a:extLst>
          </p:cNvPr>
          <p:cNvSpPr/>
          <p:nvPr/>
        </p:nvSpPr>
        <p:spPr bwMode="auto">
          <a:xfrm>
            <a:off x="2120548"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P1 Write arrow">
            <a:extLst>
              <a:ext uri="{FF2B5EF4-FFF2-40B4-BE49-F238E27FC236}">
                <a16:creationId xmlns:a16="http://schemas.microsoft.com/office/drawing/2014/main" id="{9D084994-5D49-C233-1028-8897CF7973BA}"/>
              </a:ext>
            </a:extLst>
          </p:cNvPr>
          <p:cNvSpPr/>
          <p:nvPr/>
        </p:nvSpPr>
        <p:spPr bwMode="auto">
          <a:xfrm>
            <a:off x="2230242"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P1 Write arrow">
            <a:extLst>
              <a:ext uri="{FF2B5EF4-FFF2-40B4-BE49-F238E27FC236}">
                <a16:creationId xmlns:a16="http://schemas.microsoft.com/office/drawing/2014/main" id="{46BA3CC1-4022-EB26-E4DD-DEA43E9740EE}"/>
              </a:ext>
            </a:extLst>
          </p:cNvPr>
          <p:cNvSpPr/>
          <p:nvPr/>
        </p:nvSpPr>
        <p:spPr bwMode="auto">
          <a:xfrm>
            <a:off x="2346167"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P1 Write arrow">
            <a:extLst>
              <a:ext uri="{FF2B5EF4-FFF2-40B4-BE49-F238E27FC236}">
                <a16:creationId xmlns:a16="http://schemas.microsoft.com/office/drawing/2014/main" id="{83BA17A5-6F2C-4EAB-5BF3-8705C2D45062}"/>
              </a:ext>
            </a:extLst>
          </p:cNvPr>
          <p:cNvSpPr/>
          <p:nvPr/>
        </p:nvSpPr>
        <p:spPr bwMode="auto">
          <a:xfrm>
            <a:off x="5696796"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P1 Write arrow">
            <a:extLst>
              <a:ext uri="{FF2B5EF4-FFF2-40B4-BE49-F238E27FC236}">
                <a16:creationId xmlns:a16="http://schemas.microsoft.com/office/drawing/2014/main" id="{C846B33A-F5D1-8193-765C-F45C40D59469}"/>
              </a:ext>
            </a:extLst>
          </p:cNvPr>
          <p:cNvSpPr/>
          <p:nvPr/>
        </p:nvSpPr>
        <p:spPr bwMode="auto">
          <a:xfrm>
            <a:off x="581796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par>
                                <p:cTn id="16" presetID="26" presetClass="emph" presetSubtype="0" repeatCount="10000" fill="hold" nodeType="withEffect">
                                  <p:stCondLst>
                                    <p:cond delay="0"/>
                                  </p:stCondLst>
                                  <p:childTnLst>
                                    <p:animEffect transition="out" filter="fade">
                                      <p:cBhvr>
                                        <p:cTn id="17" dur="500" tmFilter="0, 0; .2, .5; .8, .5; 1, 0"/>
                                        <p:tgtEl>
                                          <p:spTgt spid="11"/>
                                        </p:tgtEl>
                                      </p:cBhvr>
                                    </p:animEffect>
                                    <p:animScale>
                                      <p:cBhvr>
                                        <p:cTn id="18" dur="250" autoRev="1" fill="hold"/>
                                        <p:tgtEl>
                                          <p:spTgt spid="11"/>
                                        </p:tgtEl>
                                      </p:cBhvr>
                                      <p:by x="105000" y="105000"/>
                                    </p:animScale>
                                  </p:childTnLst>
                                </p:cTn>
                              </p:par>
                              <p:par>
                                <p:cTn id="19" presetID="2" presetClass="entr" presetSubtype="4" fill="hold" grpId="0" nodeType="withEffect">
                                  <p:stCondLst>
                                    <p:cond delay="0"/>
                                  </p:stCondLst>
                                  <p:childTnLst>
                                    <p:set>
                                      <p:cBhvr>
                                        <p:cTn id="20" dur="1" fill="hold">
                                          <p:stCondLst>
                                            <p:cond delay="0"/>
                                          </p:stCondLst>
                                        </p:cTn>
                                        <p:tgtEl>
                                          <p:spTgt spid="166"/>
                                        </p:tgtEl>
                                        <p:attrNameLst>
                                          <p:attrName>style.visibility</p:attrName>
                                        </p:attrNameLst>
                                      </p:cBhvr>
                                      <p:to>
                                        <p:strVal val="visible"/>
                                      </p:to>
                                    </p:set>
                                    <p:anim calcmode="lin" valueType="num">
                                      <p:cBhvr additive="base">
                                        <p:cTn id="21" dur="500" fill="hold"/>
                                        <p:tgtEl>
                                          <p:spTgt spid="166"/>
                                        </p:tgtEl>
                                        <p:attrNameLst>
                                          <p:attrName>ppt_x</p:attrName>
                                        </p:attrNameLst>
                                      </p:cBhvr>
                                      <p:tavLst>
                                        <p:tav tm="0">
                                          <p:val>
                                            <p:strVal val="#ppt_x"/>
                                          </p:val>
                                        </p:tav>
                                        <p:tav tm="100000">
                                          <p:val>
                                            <p:strVal val="#ppt_x"/>
                                          </p:val>
                                        </p:tav>
                                      </p:tavLst>
                                    </p:anim>
                                    <p:anim calcmode="lin" valueType="num">
                                      <p:cBhvr additive="base">
                                        <p:cTn id="22" dur="500" fill="hold"/>
                                        <p:tgtEl>
                                          <p:spTgt spid="16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 calcmode="lin" valueType="num">
                                      <p:cBhvr additive="base">
                                        <p:cTn id="25" dur="500" fill="hold"/>
                                        <p:tgtEl>
                                          <p:spTgt spid="165"/>
                                        </p:tgtEl>
                                        <p:attrNameLst>
                                          <p:attrName>ppt_x</p:attrName>
                                        </p:attrNameLst>
                                      </p:cBhvr>
                                      <p:tavLst>
                                        <p:tav tm="0">
                                          <p:val>
                                            <p:strVal val="#ppt_x"/>
                                          </p:val>
                                        </p:tav>
                                        <p:tav tm="100000">
                                          <p:val>
                                            <p:strVal val="#ppt_x"/>
                                          </p:val>
                                        </p:tav>
                                      </p:tavLst>
                                    </p:anim>
                                    <p:anim calcmode="lin" valueType="num">
                                      <p:cBhvr additive="base">
                                        <p:cTn id="26" dur="500" fill="hold"/>
                                        <p:tgtEl>
                                          <p:spTgt spid="16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4"/>
                                        </p:tgtEl>
                                        <p:attrNameLst>
                                          <p:attrName>style.visibility</p:attrName>
                                        </p:attrNameLst>
                                      </p:cBhvr>
                                      <p:to>
                                        <p:strVal val="visible"/>
                                      </p:to>
                                    </p:set>
                                    <p:anim calcmode="lin" valueType="num">
                                      <p:cBhvr additive="base">
                                        <p:cTn id="29" dur="500" fill="hold"/>
                                        <p:tgtEl>
                                          <p:spTgt spid="164"/>
                                        </p:tgtEl>
                                        <p:attrNameLst>
                                          <p:attrName>ppt_x</p:attrName>
                                        </p:attrNameLst>
                                      </p:cBhvr>
                                      <p:tavLst>
                                        <p:tav tm="0">
                                          <p:val>
                                            <p:strVal val="#ppt_x"/>
                                          </p:val>
                                        </p:tav>
                                        <p:tav tm="100000">
                                          <p:val>
                                            <p:strVal val="#ppt_x"/>
                                          </p:val>
                                        </p:tav>
                                      </p:tavLst>
                                    </p:anim>
                                    <p:anim calcmode="lin" valueType="num">
                                      <p:cBhvr additive="base">
                                        <p:cTn id="30" dur="500" fill="hold"/>
                                        <p:tgtEl>
                                          <p:spTgt spid="164"/>
                                        </p:tgtEl>
                                        <p:attrNameLst>
                                          <p:attrName>ppt_y</p:attrName>
                                        </p:attrNameLst>
                                      </p:cBhvr>
                                      <p:tavLst>
                                        <p:tav tm="0">
                                          <p:val>
                                            <p:strVal val="1+#ppt_h/2"/>
                                          </p:val>
                                        </p:tav>
                                        <p:tav tm="100000">
                                          <p:val>
                                            <p:strVal val="#ppt_y"/>
                                          </p:val>
                                        </p:tav>
                                      </p:tavLst>
                                    </p:anim>
                                  </p:childTnLst>
                                </p:cTn>
                              </p:par>
                              <p:par>
                                <p:cTn id="31" presetID="8" presetClass="emph" presetSubtype="0" repeatCount="indefinite" fill="hold" grpId="1" nodeType="withEffect">
                                  <p:stCondLst>
                                    <p:cond delay="0"/>
                                  </p:stCondLst>
                                  <p:childTnLst>
                                    <p:animRot by="21600000">
                                      <p:cBhvr>
                                        <p:cTn id="32" dur="2000" fill="hold"/>
                                        <p:tgtEl>
                                          <p:spTgt spid="166"/>
                                        </p:tgtEl>
                                        <p:attrNameLst>
                                          <p:attrName>r</p:attrName>
                                        </p:attrNameLst>
                                      </p:cBhvr>
                                    </p:animRot>
                                  </p:childTnLst>
                                </p:cTn>
                              </p:par>
                              <p:par>
                                <p:cTn id="33" presetID="8" presetClass="emph" presetSubtype="0" repeatCount="indefinite" fill="hold" grpId="1" nodeType="withEffect">
                                  <p:stCondLst>
                                    <p:cond delay="0"/>
                                  </p:stCondLst>
                                  <p:childTnLst>
                                    <p:animRot by="21600000">
                                      <p:cBhvr>
                                        <p:cTn id="34" dur="2000" fill="hold"/>
                                        <p:tgtEl>
                                          <p:spTgt spid="165"/>
                                        </p:tgtEl>
                                        <p:attrNameLst>
                                          <p:attrName>r</p:attrName>
                                        </p:attrNameLst>
                                      </p:cBhvr>
                                    </p:animRot>
                                  </p:childTnLst>
                                </p:cTn>
                              </p:par>
                              <p:par>
                                <p:cTn id="35" presetID="8" presetClass="emph" presetSubtype="0" repeatCount="indefinite" fill="hold" grpId="1" nodeType="withEffect">
                                  <p:stCondLst>
                                    <p:cond delay="0"/>
                                  </p:stCondLst>
                                  <p:childTnLst>
                                    <p:animRot by="21600000">
                                      <p:cBhvr>
                                        <p:cTn id="36" dur="2000" fill="hold"/>
                                        <p:tgtEl>
                                          <p:spTgt spid="164"/>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527"/>
                                        </p:tgtEl>
                                        <p:attrNameLst>
                                          <p:attrName>style.visibility</p:attrName>
                                        </p:attrNameLst>
                                      </p:cBhvr>
                                      <p:to>
                                        <p:strVal val="visible"/>
                                      </p:to>
                                    </p:set>
                                    <p:anim calcmode="lin" valueType="num">
                                      <p:cBhvr>
                                        <p:cTn id="39" dur="500" fill="hold"/>
                                        <p:tgtEl>
                                          <p:spTgt spid="527"/>
                                        </p:tgtEl>
                                        <p:attrNameLst>
                                          <p:attrName>ppt_w</p:attrName>
                                        </p:attrNameLst>
                                      </p:cBhvr>
                                      <p:tavLst>
                                        <p:tav tm="0">
                                          <p:val>
                                            <p:fltVal val="0"/>
                                          </p:val>
                                        </p:tav>
                                        <p:tav tm="100000">
                                          <p:val>
                                            <p:strVal val="#ppt_w"/>
                                          </p:val>
                                        </p:tav>
                                      </p:tavLst>
                                    </p:anim>
                                    <p:anim calcmode="lin" valueType="num">
                                      <p:cBhvr>
                                        <p:cTn id="40" dur="500" fill="hold"/>
                                        <p:tgtEl>
                                          <p:spTgt spid="527"/>
                                        </p:tgtEl>
                                        <p:attrNameLst>
                                          <p:attrName>ppt_h</p:attrName>
                                        </p:attrNameLst>
                                      </p:cBhvr>
                                      <p:tavLst>
                                        <p:tav tm="0">
                                          <p:val>
                                            <p:fltVal val="0"/>
                                          </p:val>
                                        </p:tav>
                                        <p:tav tm="100000">
                                          <p:val>
                                            <p:strVal val="#ppt_h"/>
                                          </p:val>
                                        </p:tav>
                                      </p:tavLst>
                                    </p:anim>
                                    <p:animEffect transition="in" filter="fade">
                                      <p:cBhvr>
                                        <p:cTn id="41" dur="500"/>
                                        <p:tgtEl>
                                          <p:spTgt spid="527"/>
                                        </p:tgtEl>
                                      </p:cBhvr>
                                    </p:animEffect>
                                  </p:childTnLst>
                                </p:cTn>
                              </p:par>
                              <p:par>
                                <p:cTn id="42" presetID="2" presetClass="entr" presetSubtype="4" fill="hold" nodeType="withEffect">
                                  <p:stCondLst>
                                    <p:cond delay="0"/>
                                  </p:stCondLst>
                                  <p:childTnLst>
                                    <p:set>
                                      <p:cBhvr>
                                        <p:cTn id="43" dur="1" fill="hold">
                                          <p:stCondLst>
                                            <p:cond delay="0"/>
                                          </p:stCondLst>
                                        </p:cTn>
                                        <p:tgtEl>
                                          <p:spTgt spid="172"/>
                                        </p:tgtEl>
                                        <p:attrNameLst>
                                          <p:attrName>style.visibility</p:attrName>
                                        </p:attrNameLst>
                                      </p:cBhvr>
                                      <p:to>
                                        <p:strVal val="visible"/>
                                      </p:to>
                                    </p:set>
                                    <p:anim calcmode="lin" valueType="num">
                                      <p:cBhvr additive="base">
                                        <p:cTn id="44" dur="500" fill="hold"/>
                                        <p:tgtEl>
                                          <p:spTgt spid="172"/>
                                        </p:tgtEl>
                                        <p:attrNameLst>
                                          <p:attrName>ppt_x</p:attrName>
                                        </p:attrNameLst>
                                      </p:cBhvr>
                                      <p:tavLst>
                                        <p:tav tm="0">
                                          <p:val>
                                            <p:strVal val="#ppt_x"/>
                                          </p:val>
                                        </p:tav>
                                        <p:tav tm="100000">
                                          <p:val>
                                            <p:strVal val="#ppt_x"/>
                                          </p:val>
                                        </p:tav>
                                      </p:tavLst>
                                    </p:anim>
                                    <p:anim calcmode="lin" valueType="num">
                                      <p:cBhvr additive="base">
                                        <p:cTn id="45" dur="500" fill="hold"/>
                                        <p:tgtEl>
                                          <p:spTgt spid="17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73"/>
                                        </p:tgtEl>
                                        <p:attrNameLst>
                                          <p:attrName>style.visibility</p:attrName>
                                        </p:attrNameLst>
                                      </p:cBhvr>
                                      <p:to>
                                        <p:strVal val="visible"/>
                                      </p:to>
                                    </p:set>
                                    <p:anim calcmode="lin" valueType="num">
                                      <p:cBhvr additive="base">
                                        <p:cTn id="48" dur="500" fill="hold"/>
                                        <p:tgtEl>
                                          <p:spTgt spid="173"/>
                                        </p:tgtEl>
                                        <p:attrNameLst>
                                          <p:attrName>ppt_x</p:attrName>
                                        </p:attrNameLst>
                                      </p:cBhvr>
                                      <p:tavLst>
                                        <p:tav tm="0">
                                          <p:val>
                                            <p:strVal val="#ppt_x"/>
                                          </p:val>
                                        </p:tav>
                                        <p:tav tm="100000">
                                          <p:val>
                                            <p:strVal val="#ppt_x"/>
                                          </p:val>
                                        </p:tav>
                                      </p:tavLst>
                                    </p:anim>
                                    <p:anim calcmode="lin" valueType="num">
                                      <p:cBhvr additive="base">
                                        <p:cTn id="49" dur="500" fill="hold"/>
                                        <p:tgtEl>
                                          <p:spTgt spid="17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6" presetClass="emph" presetSubtype="0" repeatCount="indefinite" fill="hold" nodeType="withEffect">
                                  <p:stCondLst>
                                    <p:cond delay="0"/>
                                  </p:stCondLst>
                                  <p:childTnLst>
                                    <p:animEffect transition="out" filter="fade">
                                      <p:cBhvr>
                                        <p:cTn id="55" dur="2000" tmFilter="0, 0; .2, .5; .8, .5; 1, 0"/>
                                        <p:tgtEl>
                                          <p:spTgt spid="12"/>
                                        </p:tgtEl>
                                      </p:cBhvr>
                                    </p:animEffect>
                                    <p:animScale>
                                      <p:cBhvr>
                                        <p:cTn id="56" dur="1000" autoRev="1" fill="hold"/>
                                        <p:tgtEl>
                                          <p:spTgt spid="12"/>
                                        </p:tgtEl>
                                      </p:cBhvr>
                                      <p:by x="105000" y="105000"/>
                                    </p:animScale>
                                  </p:childTnLst>
                                </p:cTn>
                              </p:par>
                              <p:par>
                                <p:cTn id="57" presetID="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10" presetClass="entr" presetSubtype="0" repeatCount="indefinite" fill="hold" grpId="0" nodeType="withEffect">
                                  <p:stCondLst>
                                    <p:cond delay="0"/>
                                  </p:stCondLst>
                                  <p:childTnLst>
                                    <p:set>
                                      <p:cBhvr>
                                        <p:cTn id="62" dur="1" fill="hold">
                                          <p:stCondLst>
                                            <p:cond delay="0"/>
                                          </p:stCondLst>
                                        </p:cTn>
                                        <p:tgtEl>
                                          <p:spTgt spid="202"/>
                                        </p:tgtEl>
                                        <p:attrNameLst>
                                          <p:attrName>style.visibility</p:attrName>
                                        </p:attrNameLst>
                                      </p:cBhvr>
                                      <p:to>
                                        <p:strVal val="visible"/>
                                      </p:to>
                                    </p:set>
                                    <p:animEffect transition="in" filter="fade">
                                      <p:cBhvr>
                                        <p:cTn id="63" dur="2000"/>
                                        <p:tgtEl>
                                          <p:spTgt spid="202"/>
                                        </p:tgtEl>
                                      </p:cBhvr>
                                    </p:animEffect>
                                  </p:childTnLst>
                                </p:cTn>
                              </p:par>
                              <p:par>
                                <p:cTn id="64" presetID="10" presetClass="entr" presetSubtype="0" repeatCount="indefinite" fill="hold" grpId="0" nodeType="withEffect">
                                  <p:stCondLst>
                                    <p:cond delay="250"/>
                                  </p:stCondLst>
                                  <p:childTnLst>
                                    <p:set>
                                      <p:cBhvr>
                                        <p:cTn id="65" dur="1" fill="hold">
                                          <p:stCondLst>
                                            <p:cond delay="0"/>
                                          </p:stCondLst>
                                        </p:cTn>
                                        <p:tgtEl>
                                          <p:spTgt spid="203"/>
                                        </p:tgtEl>
                                        <p:attrNameLst>
                                          <p:attrName>style.visibility</p:attrName>
                                        </p:attrNameLst>
                                      </p:cBhvr>
                                      <p:to>
                                        <p:strVal val="visible"/>
                                      </p:to>
                                    </p:set>
                                    <p:animEffect transition="in" filter="fade">
                                      <p:cBhvr>
                                        <p:cTn id="66" dur="2000"/>
                                        <p:tgtEl>
                                          <p:spTgt spid="203"/>
                                        </p:tgtEl>
                                      </p:cBhvr>
                                    </p:animEffect>
                                  </p:childTnLst>
                                </p:cTn>
                              </p:par>
                              <p:par>
                                <p:cTn id="67" presetID="10" presetClass="entr" presetSubtype="0" repeatCount="indefinite" fill="hold" grpId="0" nodeType="withEffect">
                                  <p:stCondLst>
                                    <p:cond delay="500"/>
                                  </p:stCondLst>
                                  <p:childTnLst>
                                    <p:set>
                                      <p:cBhvr>
                                        <p:cTn id="68" dur="1" fill="hold">
                                          <p:stCondLst>
                                            <p:cond delay="0"/>
                                          </p:stCondLst>
                                        </p:cTn>
                                        <p:tgtEl>
                                          <p:spTgt spid="204"/>
                                        </p:tgtEl>
                                        <p:attrNameLst>
                                          <p:attrName>style.visibility</p:attrName>
                                        </p:attrNameLst>
                                      </p:cBhvr>
                                      <p:to>
                                        <p:strVal val="visible"/>
                                      </p:to>
                                    </p:set>
                                    <p:animEffect transition="in" filter="fade">
                                      <p:cBhvr>
                                        <p:cTn id="69" dur="2000"/>
                                        <p:tgtEl>
                                          <p:spTgt spid="204"/>
                                        </p:tgtEl>
                                      </p:cBhvr>
                                    </p:animEffect>
                                  </p:childTnLst>
                                </p:cTn>
                              </p:par>
                              <p:par>
                                <p:cTn id="70" presetID="10" presetClass="entr" presetSubtype="0" repeatCount="indefinite" fill="hold" grpId="0" nodeType="withEffect">
                                  <p:stCondLst>
                                    <p:cond delay="750"/>
                                  </p:stCondLst>
                                  <p:childTnLst>
                                    <p:set>
                                      <p:cBhvr>
                                        <p:cTn id="71" dur="1" fill="hold">
                                          <p:stCondLst>
                                            <p:cond delay="0"/>
                                          </p:stCondLst>
                                        </p:cTn>
                                        <p:tgtEl>
                                          <p:spTgt spid="205"/>
                                        </p:tgtEl>
                                        <p:attrNameLst>
                                          <p:attrName>style.visibility</p:attrName>
                                        </p:attrNameLst>
                                      </p:cBhvr>
                                      <p:to>
                                        <p:strVal val="visible"/>
                                      </p:to>
                                    </p:set>
                                    <p:animEffect transition="in" filter="fade">
                                      <p:cBhvr>
                                        <p:cTn id="72" dur="2000"/>
                                        <p:tgtEl>
                                          <p:spTgt spid="205"/>
                                        </p:tgtEl>
                                      </p:cBhvr>
                                    </p:animEffect>
                                  </p:childTnLst>
                                </p:cTn>
                              </p:par>
                              <p:par>
                                <p:cTn id="73" presetID="10" presetClass="entr" presetSubtype="0" repeatCount="indefinite" fill="hold" grpId="0" nodeType="withEffect">
                                  <p:stCondLst>
                                    <p:cond delay="1000"/>
                                  </p:stCondLst>
                                  <p:childTnLst>
                                    <p:set>
                                      <p:cBhvr>
                                        <p:cTn id="74" dur="1" fill="hold">
                                          <p:stCondLst>
                                            <p:cond delay="0"/>
                                          </p:stCondLst>
                                        </p:cTn>
                                        <p:tgtEl>
                                          <p:spTgt spid="206"/>
                                        </p:tgtEl>
                                        <p:attrNameLst>
                                          <p:attrName>style.visibility</p:attrName>
                                        </p:attrNameLst>
                                      </p:cBhvr>
                                      <p:to>
                                        <p:strVal val="visible"/>
                                      </p:to>
                                    </p:set>
                                    <p:animEffect transition="in" filter="fade">
                                      <p:cBhvr>
                                        <p:cTn id="75" dur="2000"/>
                                        <p:tgtEl>
                                          <p:spTgt spid="206"/>
                                        </p:tgtEl>
                                      </p:cBhvr>
                                    </p:animEffect>
                                  </p:childTnLst>
                                </p:cTn>
                              </p:par>
                              <p:par>
                                <p:cTn id="76" presetID="10" presetClass="entr" presetSubtype="0" repeatCount="indefinite" fill="hold" grpId="0" nodeType="withEffect">
                                  <p:stCondLst>
                                    <p:cond delay="1250"/>
                                  </p:stCondLst>
                                  <p:childTnLst>
                                    <p:set>
                                      <p:cBhvr>
                                        <p:cTn id="77" dur="1" fill="hold">
                                          <p:stCondLst>
                                            <p:cond delay="0"/>
                                          </p:stCondLst>
                                        </p:cTn>
                                        <p:tgtEl>
                                          <p:spTgt spid="207"/>
                                        </p:tgtEl>
                                        <p:attrNameLst>
                                          <p:attrName>style.visibility</p:attrName>
                                        </p:attrNameLst>
                                      </p:cBhvr>
                                      <p:to>
                                        <p:strVal val="visible"/>
                                      </p:to>
                                    </p:set>
                                    <p:animEffect transition="in" filter="fade">
                                      <p:cBhvr>
                                        <p:cTn id="78" dur="2000"/>
                                        <p:tgtEl>
                                          <p:spTgt spid="207"/>
                                        </p:tgtEl>
                                      </p:cBhvr>
                                    </p:animEffect>
                                  </p:childTnLst>
                                </p:cTn>
                              </p:par>
                              <p:par>
                                <p:cTn id="79" presetID="10" presetClass="entr" presetSubtype="0" repeatCount="indefinite" fill="hold" grpId="0" nodeType="withEffect">
                                  <p:stCondLst>
                                    <p:cond delay="1500"/>
                                  </p:stCondLst>
                                  <p:childTnLst>
                                    <p:set>
                                      <p:cBhvr>
                                        <p:cTn id="80" dur="1" fill="hold">
                                          <p:stCondLst>
                                            <p:cond delay="0"/>
                                          </p:stCondLst>
                                        </p:cTn>
                                        <p:tgtEl>
                                          <p:spTgt spid="215"/>
                                        </p:tgtEl>
                                        <p:attrNameLst>
                                          <p:attrName>style.visibility</p:attrName>
                                        </p:attrNameLst>
                                      </p:cBhvr>
                                      <p:to>
                                        <p:strVal val="visible"/>
                                      </p:to>
                                    </p:set>
                                    <p:animEffect transition="in" filter="fade">
                                      <p:cBhvr>
                                        <p:cTn id="81" dur="2000"/>
                                        <p:tgtEl>
                                          <p:spTgt spid="215"/>
                                        </p:tgtEl>
                                      </p:cBhvr>
                                    </p:animEffect>
                                  </p:childTnLst>
                                </p:cTn>
                              </p:par>
                              <p:par>
                                <p:cTn id="82" presetID="10" presetClass="entr" presetSubtype="0" repeatCount="indefinite" fill="hold" grpId="0" nodeType="withEffect">
                                  <p:stCondLst>
                                    <p:cond delay="1750"/>
                                  </p:stCondLst>
                                  <p:childTnLst>
                                    <p:set>
                                      <p:cBhvr>
                                        <p:cTn id="83" dur="1" fill="hold">
                                          <p:stCondLst>
                                            <p:cond delay="0"/>
                                          </p:stCondLst>
                                        </p:cTn>
                                        <p:tgtEl>
                                          <p:spTgt spid="231"/>
                                        </p:tgtEl>
                                        <p:attrNameLst>
                                          <p:attrName>style.visibility</p:attrName>
                                        </p:attrNameLst>
                                      </p:cBhvr>
                                      <p:to>
                                        <p:strVal val="visible"/>
                                      </p:to>
                                    </p:set>
                                    <p:animEffect transition="in" filter="fade">
                                      <p:cBhvr>
                                        <p:cTn id="84" dur="2000"/>
                                        <p:tgtEl>
                                          <p:spTgt spid="231"/>
                                        </p:tgtEl>
                                      </p:cBhvr>
                                    </p:animEffect>
                                  </p:childTnLst>
                                </p:cTn>
                              </p:par>
                              <p:par>
                                <p:cTn id="85" presetID="10" presetClass="entr" presetSubtype="0" repeatCount="indefinite" fill="hold" grpId="0" nodeType="withEffect">
                                  <p:stCondLst>
                                    <p:cond delay="2000"/>
                                  </p:stCondLst>
                                  <p:childTnLst>
                                    <p:set>
                                      <p:cBhvr>
                                        <p:cTn id="86" dur="1" fill="hold">
                                          <p:stCondLst>
                                            <p:cond delay="0"/>
                                          </p:stCondLst>
                                        </p:cTn>
                                        <p:tgtEl>
                                          <p:spTgt spid="314"/>
                                        </p:tgtEl>
                                        <p:attrNameLst>
                                          <p:attrName>style.visibility</p:attrName>
                                        </p:attrNameLst>
                                      </p:cBhvr>
                                      <p:to>
                                        <p:strVal val="visible"/>
                                      </p:to>
                                    </p:set>
                                    <p:animEffect transition="in" filter="fade">
                                      <p:cBhvr>
                                        <p:cTn id="87" dur="2000"/>
                                        <p:tgtEl>
                                          <p:spTgt spid="314"/>
                                        </p:tgtEl>
                                      </p:cBhvr>
                                    </p:animEffect>
                                  </p:childTnLst>
                                </p:cTn>
                              </p:par>
                              <p:par>
                                <p:cTn id="88" presetID="10" presetClass="entr" presetSubtype="0" repeatCount="indefinite" fill="hold" grpId="0" nodeType="withEffect">
                                  <p:stCondLst>
                                    <p:cond delay="2250"/>
                                  </p:stCondLst>
                                  <p:childTnLst>
                                    <p:set>
                                      <p:cBhvr>
                                        <p:cTn id="89" dur="1" fill="hold">
                                          <p:stCondLst>
                                            <p:cond delay="0"/>
                                          </p:stCondLst>
                                        </p:cTn>
                                        <p:tgtEl>
                                          <p:spTgt spid="315"/>
                                        </p:tgtEl>
                                        <p:attrNameLst>
                                          <p:attrName>style.visibility</p:attrName>
                                        </p:attrNameLst>
                                      </p:cBhvr>
                                      <p:to>
                                        <p:strVal val="visible"/>
                                      </p:to>
                                    </p:set>
                                    <p:animEffect transition="in" filter="fade">
                                      <p:cBhvr>
                                        <p:cTn id="90" dur="2000"/>
                                        <p:tgtEl>
                                          <p:spTgt spid="315"/>
                                        </p:tgtEl>
                                      </p:cBhvr>
                                    </p:animEffect>
                                  </p:childTnLst>
                                </p:cTn>
                              </p:par>
                              <p:par>
                                <p:cTn id="91" presetID="10" presetClass="entr" presetSubtype="0" repeatCount="indefinite" fill="hold" grpId="0" nodeType="withEffect">
                                  <p:stCondLst>
                                    <p:cond delay="0"/>
                                  </p:stCondLst>
                                  <p:childTnLst>
                                    <p:set>
                                      <p:cBhvr>
                                        <p:cTn id="92" dur="1" fill="hold">
                                          <p:stCondLst>
                                            <p:cond delay="0"/>
                                          </p:stCondLst>
                                        </p:cTn>
                                        <p:tgtEl>
                                          <p:spTgt spid="233"/>
                                        </p:tgtEl>
                                        <p:attrNameLst>
                                          <p:attrName>style.visibility</p:attrName>
                                        </p:attrNameLst>
                                      </p:cBhvr>
                                      <p:to>
                                        <p:strVal val="visible"/>
                                      </p:to>
                                    </p:set>
                                    <p:animEffect transition="in" filter="fade">
                                      <p:cBhvr>
                                        <p:cTn id="93" dur="2000"/>
                                        <p:tgtEl>
                                          <p:spTgt spid="233"/>
                                        </p:tgtEl>
                                      </p:cBhvr>
                                    </p:animEffect>
                                  </p:childTnLst>
                                </p:cTn>
                              </p:par>
                              <p:par>
                                <p:cTn id="94" presetID="10" presetClass="entr" presetSubtype="0" repeatCount="indefinite" fill="hold" grpId="0" nodeType="withEffect">
                                  <p:stCondLst>
                                    <p:cond delay="250"/>
                                  </p:stCondLst>
                                  <p:childTnLst>
                                    <p:set>
                                      <p:cBhvr>
                                        <p:cTn id="95" dur="1" fill="hold">
                                          <p:stCondLst>
                                            <p:cond delay="0"/>
                                          </p:stCondLst>
                                        </p:cTn>
                                        <p:tgtEl>
                                          <p:spTgt spid="234"/>
                                        </p:tgtEl>
                                        <p:attrNameLst>
                                          <p:attrName>style.visibility</p:attrName>
                                        </p:attrNameLst>
                                      </p:cBhvr>
                                      <p:to>
                                        <p:strVal val="visible"/>
                                      </p:to>
                                    </p:set>
                                    <p:animEffect transition="in" filter="fade">
                                      <p:cBhvr>
                                        <p:cTn id="96" dur="2000"/>
                                        <p:tgtEl>
                                          <p:spTgt spid="234"/>
                                        </p:tgtEl>
                                      </p:cBhvr>
                                    </p:animEffect>
                                  </p:childTnLst>
                                </p:cTn>
                              </p:par>
                              <p:par>
                                <p:cTn id="97" presetID="10" presetClass="entr" presetSubtype="0" repeatCount="indefinite" fill="hold" grpId="0" nodeType="withEffect">
                                  <p:stCondLst>
                                    <p:cond delay="500"/>
                                  </p:stCondLst>
                                  <p:childTnLst>
                                    <p:set>
                                      <p:cBhvr>
                                        <p:cTn id="98" dur="1" fill="hold">
                                          <p:stCondLst>
                                            <p:cond delay="0"/>
                                          </p:stCondLst>
                                        </p:cTn>
                                        <p:tgtEl>
                                          <p:spTgt spid="235"/>
                                        </p:tgtEl>
                                        <p:attrNameLst>
                                          <p:attrName>style.visibility</p:attrName>
                                        </p:attrNameLst>
                                      </p:cBhvr>
                                      <p:to>
                                        <p:strVal val="visible"/>
                                      </p:to>
                                    </p:set>
                                    <p:animEffect transition="in" filter="fade">
                                      <p:cBhvr>
                                        <p:cTn id="99" dur="2000"/>
                                        <p:tgtEl>
                                          <p:spTgt spid="235"/>
                                        </p:tgtEl>
                                      </p:cBhvr>
                                    </p:animEffect>
                                  </p:childTnLst>
                                </p:cTn>
                              </p:par>
                              <p:par>
                                <p:cTn id="100" presetID="10" presetClass="entr" presetSubtype="0" repeatCount="indefinite" fill="hold" grpId="0" nodeType="withEffect">
                                  <p:stCondLst>
                                    <p:cond delay="750"/>
                                  </p:stCondLst>
                                  <p:childTnLst>
                                    <p:set>
                                      <p:cBhvr>
                                        <p:cTn id="101" dur="1" fill="hold">
                                          <p:stCondLst>
                                            <p:cond delay="0"/>
                                          </p:stCondLst>
                                        </p:cTn>
                                        <p:tgtEl>
                                          <p:spTgt spid="236"/>
                                        </p:tgtEl>
                                        <p:attrNameLst>
                                          <p:attrName>style.visibility</p:attrName>
                                        </p:attrNameLst>
                                      </p:cBhvr>
                                      <p:to>
                                        <p:strVal val="visible"/>
                                      </p:to>
                                    </p:set>
                                    <p:animEffect transition="in" filter="fade">
                                      <p:cBhvr>
                                        <p:cTn id="102" dur="2000"/>
                                        <p:tgtEl>
                                          <p:spTgt spid="236"/>
                                        </p:tgtEl>
                                      </p:cBhvr>
                                    </p:animEffect>
                                  </p:childTnLst>
                                </p:cTn>
                              </p:par>
                              <p:par>
                                <p:cTn id="103" presetID="10" presetClass="entr" presetSubtype="0" repeatCount="indefinite" fill="hold" grpId="0" nodeType="withEffect">
                                  <p:stCondLst>
                                    <p:cond delay="1000"/>
                                  </p:stCondLst>
                                  <p:childTnLst>
                                    <p:set>
                                      <p:cBhvr>
                                        <p:cTn id="104" dur="1" fill="hold">
                                          <p:stCondLst>
                                            <p:cond delay="0"/>
                                          </p:stCondLst>
                                        </p:cTn>
                                        <p:tgtEl>
                                          <p:spTgt spid="237"/>
                                        </p:tgtEl>
                                        <p:attrNameLst>
                                          <p:attrName>style.visibility</p:attrName>
                                        </p:attrNameLst>
                                      </p:cBhvr>
                                      <p:to>
                                        <p:strVal val="visible"/>
                                      </p:to>
                                    </p:set>
                                    <p:animEffect transition="in" filter="fade">
                                      <p:cBhvr>
                                        <p:cTn id="105" dur="2000"/>
                                        <p:tgtEl>
                                          <p:spTgt spid="237"/>
                                        </p:tgtEl>
                                      </p:cBhvr>
                                    </p:animEffect>
                                  </p:childTnLst>
                                </p:cTn>
                              </p:par>
                              <p:par>
                                <p:cTn id="106" presetID="10" presetClass="entr" presetSubtype="0" repeatCount="indefinite" fill="hold" grpId="0" nodeType="withEffect">
                                  <p:stCondLst>
                                    <p:cond delay="1250"/>
                                  </p:stCondLst>
                                  <p:childTnLst>
                                    <p:set>
                                      <p:cBhvr>
                                        <p:cTn id="107" dur="1" fill="hold">
                                          <p:stCondLst>
                                            <p:cond delay="0"/>
                                          </p:stCondLst>
                                        </p:cTn>
                                        <p:tgtEl>
                                          <p:spTgt spid="238"/>
                                        </p:tgtEl>
                                        <p:attrNameLst>
                                          <p:attrName>style.visibility</p:attrName>
                                        </p:attrNameLst>
                                      </p:cBhvr>
                                      <p:to>
                                        <p:strVal val="visible"/>
                                      </p:to>
                                    </p:set>
                                    <p:animEffect transition="in" filter="fade">
                                      <p:cBhvr>
                                        <p:cTn id="108" dur="2000"/>
                                        <p:tgtEl>
                                          <p:spTgt spid="238"/>
                                        </p:tgtEl>
                                      </p:cBhvr>
                                    </p:animEffect>
                                  </p:childTnLst>
                                </p:cTn>
                              </p:par>
                              <p:par>
                                <p:cTn id="109" presetID="10" presetClass="entr" presetSubtype="0" repeatCount="indefinite" fill="hold" grpId="0" nodeType="withEffect">
                                  <p:stCondLst>
                                    <p:cond delay="1500"/>
                                  </p:stCondLst>
                                  <p:childTnLst>
                                    <p:set>
                                      <p:cBhvr>
                                        <p:cTn id="110" dur="1" fill="hold">
                                          <p:stCondLst>
                                            <p:cond delay="0"/>
                                          </p:stCondLst>
                                        </p:cTn>
                                        <p:tgtEl>
                                          <p:spTgt spid="239"/>
                                        </p:tgtEl>
                                        <p:attrNameLst>
                                          <p:attrName>style.visibility</p:attrName>
                                        </p:attrNameLst>
                                      </p:cBhvr>
                                      <p:to>
                                        <p:strVal val="visible"/>
                                      </p:to>
                                    </p:set>
                                    <p:animEffect transition="in" filter="fade">
                                      <p:cBhvr>
                                        <p:cTn id="111" dur="2000"/>
                                        <p:tgtEl>
                                          <p:spTgt spid="239"/>
                                        </p:tgtEl>
                                      </p:cBhvr>
                                    </p:animEffect>
                                  </p:childTnLst>
                                </p:cTn>
                              </p:par>
                              <p:par>
                                <p:cTn id="112" presetID="10" presetClass="entr" presetSubtype="0" repeatCount="indefinite" fill="hold" grpId="0" nodeType="withEffect">
                                  <p:stCondLst>
                                    <p:cond delay="1750"/>
                                  </p:stCondLst>
                                  <p:childTnLst>
                                    <p:set>
                                      <p:cBhvr>
                                        <p:cTn id="113" dur="1" fill="hold">
                                          <p:stCondLst>
                                            <p:cond delay="0"/>
                                          </p:stCondLst>
                                        </p:cTn>
                                        <p:tgtEl>
                                          <p:spTgt spid="240"/>
                                        </p:tgtEl>
                                        <p:attrNameLst>
                                          <p:attrName>style.visibility</p:attrName>
                                        </p:attrNameLst>
                                      </p:cBhvr>
                                      <p:to>
                                        <p:strVal val="visible"/>
                                      </p:to>
                                    </p:set>
                                    <p:animEffect transition="in" filter="fade">
                                      <p:cBhvr>
                                        <p:cTn id="114" dur="2000"/>
                                        <p:tgtEl>
                                          <p:spTgt spid="240"/>
                                        </p:tgtEl>
                                      </p:cBhvr>
                                    </p:animEffect>
                                  </p:childTnLst>
                                </p:cTn>
                              </p:par>
                              <p:par>
                                <p:cTn id="115" presetID="10" presetClass="entr" presetSubtype="0" repeatCount="indefinite" fill="hold" grpId="0" nodeType="withEffect">
                                  <p:stCondLst>
                                    <p:cond delay="0"/>
                                  </p:stCondLst>
                                  <p:childTnLst>
                                    <p:set>
                                      <p:cBhvr>
                                        <p:cTn id="116" dur="1" fill="hold">
                                          <p:stCondLst>
                                            <p:cond delay="0"/>
                                          </p:stCondLst>
                                        </p:cTn>
                                        <p:tgtEl>
                                          <p:spTgt spid="241"/>
                                        </p:tgtEl>
                                        <p:attrNameLst>
                                          <p:attrName>style.visibility</p:attrName>
                                        </p:attrNameLst>
                                      </p:cBhvr>
                                      <p:to>
                                        <p:strVal val="visible"/>
                                      </p:to>
                                    </p:set>
                                    <p:animEffect transition="in" filter="fade">
                                      <p:cBhvr>
                                        <p:cTn id="117" dur="2000"/>
                                        <p:tgtEl>
                                          <p:spTgt spid="241"/>
                                        </p:tgtEl>
                                      </p:cBhvr>
                                    </p:animEffect>
                                  </p:childTnLst>
                                </p:cTn>
                              </p:par>
                              <p:par>
                                <p:cTn id="118" presetID="10" presetClass="entr" presetSubtype="0" repeatCount="indefinite" fill="hold" grpId="0" nodeType="withEffect">
                                  <p:stCondLst>
                                    <p:cond delay="250"/>
                                  </p:stCondLst>
                                  <p:childTnLst>
                                    <p:set>
                                      <p:cBhvr>
                                        <p:cTn id="119" dur="1" fill="hold">
                                          <p:stCondLst>
                                            <p:cond delay="0"/>
                                          </p:stCondLst>
                                        </p:cTn>
                                        <p:tgtEl>
                                          <p:spTgt spid="242"/>
                                        </p:tgtEl>
                                        <p:attrNameLst>
                                          <p:attrName>style.visibility</p:attrName>
                                        </p:attrNameLst>
                                      </p:cBhvr>
                                      <p:to>
                                        <p:strVal val="visible"/>
                                      </p:to>
                                    </p:set>
                                    <p:animEffect transition="in" filter="fade">
                                      <p:cBhvr>
                                        <p:cTn id="120" dur="2000"/>
                                        <p:tgtEl>
                                          <p:spTgt spid="242"/>
                                        </p:tgtEl>
                                      </p:cBhvr>
                                    </p:animEffect>
                                  </p:childTnLst>
                                </p:cTn>
                              </p:par>
                              <p:par>
                                <p:cTn id="121" presetID="10" presetClass="entr" presetSubtype="0" repeatCount="indefinite" fill="hold" grpId="0" nodeType="withEffect">
                                  <p:stCondLst>
                                    <p:cond delay="500"/>
                                  </p:stCondLst>
                                  <p:childTnLst>
                                    <p:set>
                                      <p:cBhvr>
                                        <p:cTn id="122" dur="1" fill="hold">
                                          <p:stCondLst>
                                            <p:cond delay="0"/>
                                          </p:stCondLst>
                                        </p:cTn>
                                        <p:tgtEl>
                                          <p:spTgt spid="243"/>
                                        </p:tgtEl>
                                        <p:attrNameLst>
                                          <p:attrName>style.visibility</p:attrName>
                                        </p:attrNameLst>
                                      </p:cBhvr>
                                      <p:to>
                                        <p:strVal val="visible"/>
                                      </p:to>
                                    </p:set>
                                    <p:animEffect transition="in" filter="fade">
                                      <p:cBhvr>
                                        <p:cTn id="123" dur="2000"/>
                                        <p:tgtEl>
                                          <p:spTgt spid="243"/>
                                        </p:tgtEl>
                                      </p:cBhvr>
                                    </p:animEffect>
                                  </p:childTnLst>
                                </p:cTn>
                              </p:par>
                              <p:par>
                                <p:cTn id="124" presetID="10" presetClass="entr" presetSubtype="0" repeatCount="indefinite" fill="hold" grpId="0" nodeType="withEffect">
                                  <p:stCondLst>
                                    <p:cond delay="750"/>
                                  </p:stCondLst>
                                  <p:childTnLst>
                                    <p:set>
                                      <p:cBhvr>
                                        <p:cTn id="125" dur="1" fill="hold">
                                          <p:stCondLst>
                                            <p:cond delay="0"/>
                                          </p:stCondLst>
                                        </p:cTn>
                                        <p:tgtEl>
                                          <p:spTgt spid="244"/>
                                        </p:tgtEl>
                                        <p:attrNameLst>
                                          <p:attrName>style.visibility</p:attrName>
                                        </p:attrNameLst>
                                      </p:cBhvr>
                                      <p:to>
                                        <p:strVal val="visible"/>
                                      </p:to>
                                    </p:set>
                                    <p:animEffect transition="in" filter="fade">
                                      <p:cBhvr>
                                        <p:cTn id="126" dur="2000"/>
                                        <p:tgtEl>
                                          <p:spTgt spid="244"/>
                                        </p:tgtEl>
                                      </p:cBhvr>
                                    </p:animEffect>
                                  </p:childTnLst>
                                </p:cTn>
                              </p:par>
                              <p:par>
                                <p:cTn id="127" presetID="10" presetClass="entr" presetSubtype="0" repeatCount="indefinite" fill="hold" grpId="0" nodeType="withEffect">
                                  <p:stCondLst>
                                    <p:cond delay="1000"/>
                                  </p:stCondLst>
                                  <p:childTnLst>
                                    <p:set>
                                      <p:cBhvr>
                                        <p:cTn id="128" dur="1" fill="hold">
                                          <p:stCondLst>
                                            <p:cond delay="0"/>
                                          </p:stCondLst>
                                        </p:cTn>
                                        <p:tgtEl>
                                          <p:spTgt spid="245"/>
                                        </p:tgtEl>
                                        <p:attrNameLst>
                                          <p:attrName>style.visibility</p:attrName>
                                        </p:attrNameLst>
                                      </p:cBhvr>
                                      <p:to>
                                        <p:strVal val="visible"/>
                                      </p:to>
                                    </p:set>
                                    <p:animEffect transition="in" filter="fade">
                                      <p:cBhvr>
                                        <p:cTn id="129" dur="2000"/>
                                        <p:tgtEl>
                                          <p:spTgt spid="245"/>
                                        </p:tgtEl>
                                      </p:cBhvr>
                                    </p:animEffect>
                                  </p:childTnLst>
                                </p:cTn>
                              </p:par>
                              <p:par>
                                <p:cTn id="130" presetID="10" presetClass="entr" presetSubtype="0" repeatCount="indefinite" fill="hold" grpId="0" nodeType="withEffect">
                                  <p:stCondLst>
                                    <p:cond delay="1250"/>
                                  </p:stCondLst>
                                  <p:childTnLst>
                                    <p:set>
                                      <p:cBhvr>
                                        <p:cTn id="131" dur="1" fill="hold">
                                          <p:stCondLst>
                                            <p:cond delay="0"/>
                                          </p:stCondLst>
                                        </p:cTn>
                                        <p:tgtEl>
                                          <p:spTgt spid="246"/>
                                        </p:tgtEl>
                                        <p:attrNameLst>
                                          <p:attrName>style.visibility</p:attrName>
                                        </p:attrNameLst>
                                      </p:cBhvr>
                                      <p:to>
                                        <p:strVal val="visible"/>
                                      </p:to>
                                    </p:set>
                                    <p:animEffect transition="in" filter="fade">
                                      <p:cBhvr>
                                        <p:cTn id="132" dur="2000"/>
                                        <p:tgtEl>
                                          <p:spTgt spid="246"/>
                                        </p:tgtEl>
                                      </p:cBhvr>
                                    </p:animEffect>
                                  </p:childTnLst>
                                </p:cTn>
                              </p:par>
                              <p:par>
                                <p:cTn id="133" presetID="10" presetClass="entr" presetSubtype="0" repeatCount="indefinite" fill="hold" grpId="0" nodeType="withEffect">
                                  <p:stCondLst>
                                    <p:cond delay="1500"/>
                                  </p:stCondLst>
                                  <p:childTnLst>
                                    <p:set>
                                      <p:cBhvr>
                                        <p:cTn id="134" dur="1" fill="hold">
                                          <p:stCondLst>
                                            <p:cond delay="0"/>
                                          </p:stCondLst>
                                        </p:cTn>
                                        <p:tgtEl>
                                          <p:spTgt spid="247"/>
                                        </p:tgtEl>
                                        <p:attrNameLst>
                                          <p:attrName>style.visibility</p:attrName>
                                        </p:attrNameLst>
                                      </p:cBhvr>
                                      <p:to>
                                        <p:strVal val="visible"/>
                                      </p:to>
                                    </p:set>
                                    <p:animEffect transition="in" filter="fade">
                                      <p:cBhvr>
                                        <p:cTn id="135" dur="2000"/>
                                        <p:tgtEl>
                                          <p:spTgt spid="247"/>
                                        </p:tgtEl>
                                      </p:cBhvr>
                                    </p:animEffect>
                                  </p:childTnLst>
                                </p:cTn>
                              </p:par>
                              <p:par>
                                <p:cTn id="136" presetID="10" presetClass="entr" presetSubtype="0" repeatCount="indefinite" fill="hold" grpId="0" nodeType="withEffect">
                                  <p:stCondLst>
                                    <p:cond delay="1750"/>
                                  </p:stCondLst>
                                  <p:childTnLst>
                                    <p:set>
                                      <p:cBhvr>
                                        <p:cTn id="137" dur="1" fill="hold">
                                          <p:stCondLst>
                                            <p:cond delay="0"/>
                                          </p:stCondLst>
                                        </p:cTn>
                                        <p:tgtEl>
                                          <p:spTgt spid="248"/>
                                        </p:tgtEl>
                                        <p:attrNameLst>
                                          <p:attrName>style.visibility</p:attrName>
                                        </p:attrNameLst>
                                      </p:cBhvr>
                                      <p:to>
                                        <p:strVal val="visible"/>
                                      </p:to>
                                    </p:set>
                                    <p:animEffect transition="in" filter="fade">
                                      <p:cBhvr>
                                        <p:cTn id="138" dur="2000"/>
                                        <p:tgtEl>
                                          <p:spTgt spid="248"/>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19"/>
                                        </p:tgtEl>
                                        <p:attrNameLst>
                                          <p:attrName>style.visibility</p:attrName>
                                        </p:attrNameLst>
                                      </p:cBhvr>
                                      <p:to>
                                        <p:strVal val="visible"/>
                                      </p:to>
                                    </p:set>
                                    <p:anim calcmode="lin" valueType="num">
                                      <p:cBhvr additive="base">
                                        <p:cTn id="143" dur="500" fill="hold"/>
                                        <p:tgtEl>
                                          <p:spTgt spid="19"/>
                                        </p:tgtEl>
                                        <p:attrNameLst>
                                          <p:attrName>ppt_x</p:attrName>
                                        </p:attrNameLst>
                                      </p:cBhvr>
                                      <p:tavLst>
                                        <p:tav tm="0">
                                          <p:val>
                                            <p:strVal val="#ppt_x"/>
                                          </p:val>
                                        </p:tav>
                                        <p:tav tm="100000">
                                          <p:val>
                                            <p:strVal val="#ppt_x"/>
                                          </p:val>
                                        </p:tav>
                                      </p:tavLst>
                                    </p:anim>
                                    <p:anim calcmode="lin" valueType="num">
                                      <p:cBhvr additive="base">
                                        <p:cTn id="144" dur="500" fill="hold"/>
                                        <p:tgtEl>
                                          <p:spTgt spid="19"/>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16"/>
                                        </p:tgtEl>
                                        <p:attrNameLst>
                                          <p:attrName>style.visibility</p:attrName>
                                        </p:attrNameLst>
                                      </p:cBhvr>
                                      <p:to>
                                        <p:strVal val="visible"/>
                                      </p:to>
                                    </p:set>
                                    <p:anim calcmode="lin" valueType="num">
                                      <p:cBhvr additive="base">
                                        <p:cTn id="147" dur="500" fill="hold"/>
                                        <p:tgtEl>
                                          <p:spTgt spid="16"/>
                                        </p:tgtEl>
                                        <p:attrNameLst>
                                          <p:attrName>ppt_x</p:attrName>
                                        </p:attrNameLst>
                                      </p:cBhvr>
                                      <p:tavLst>
                                        <p:tav tm="0">
                                          <p:val>
                                            <p:strVal val="#ppt_x"/>
                                          </p:val>
                                        </p:tav>
                                        <p:tav tm="100000">
                                          <p:val>
                                            <p:strVal val="#ppt_x"/>
                                          </p:val>
                                        </p:tav>
                                      </p:tavLst>
                                    </p:anim>
                                    <p:anim calcmode="lin" valueType="num">
                                      <p:cBhvr additive="base">
                                        <p:cTn id="148" dur="500" fill="hold"/>
                                        <p:tgtEl>
                                          <p:spTgt spid="16"/>
                                        </p:tgtEl>
                                        <p:attrNameLst>
                                          <p:attrName>ppt_y</p:attrName>
                                        </p:attrNameLst>
                                      </p:cBhvr>
                                      <p:tavLst>
                                        <p:tav tm="0">
                                          <p:val>
                                            <p:strVal val="1+#ppt_h/2"/>
                                          </p:val>
                                        </p:tav>
                                        <p:tav tm="100000">
                                          <p:val>
                                            <p:strVal val="#ppt_y"/>
                                          </p:val>
                                        </p:tav>
                                      </p:tavLst>
                                    </p:anim>
                                  </p:childTnLst>
                                </p:cTn>
                              </p:par>
                              <p:par>
                                <p:cTn id="149" presetID="26" presetClass="emph" presetSubtype="0" repeatCount="indefinite" fill="hold" nodeType="withEffect">
                                  <p:stCondLst>
                                    <p:cond delay="0"/>
                                  </p:stCondLst>
                                  <p:childTnLst>
                                    <p:animEffect transition="out" filter="fade">
                                      <p:cBhvr>
                                        <p:cTn id="150" dur="2000" tmFilter="0, 0; .2, .5; .8, .5; 1, 0"/>
                                        <p:tgtEl>
                                          <p:spTgt spid="16"/>
                                        </p:tgtEl>
                                      </p:cBhvr>
                                    </p:animEffect>
                                    <p:animScale>
                                      <p:cBhvr>
                                        <p:cTn id="151" dur="1000" autoRev="1" fill="hold"/>
                                        <p:tgtEl>
                                          <p:spTgt spid="16"/>
                                        </p:tgtEl>
                                      </p:cBhvr>
                                      <p:by x="105000" y="105000"/>
                                    </p:animScale>
                                  </p:childTnLst>
                                </p:cTn>
                              </p:par>
                              <p:par>
                                <p:cTn id="152" presetID="10" presetClass="entr" presetSubtype="0" repeatCount="indefinite" fill="hold" grpId="0" nodeType="withEffect">
                                  <p:stCondLst>
                                    <p:cond delay="0"/>
                                  </p:stCondLst>
                                  <p:childTnLst>
                                    <p:set>
                                      <p:cBhvr>
                                        <p:cTn id="153" dur="1" fill="hold">
                                          <p:stCondLst>
                                            <p:cond delay="0"/>
                                          </p:stCondLst>
                                        </p:cTn>
                                        <p:tgtEl>
                                          <p:spTgt spid="249"/>
                                        </p:tgtEl>
                                        <p:attrNameLst>
                                          <p:attrName>style.visibility</p:attrName>
                                        </p:attrNameLst>
                                      </p:cBhvr>
                                      <p:to>
                                        <p:strVal val="visible"/>
                                      </p:to>
                                    </p:set>
                                    <p:animEffect transition="in" filter="fade">
                                      <p:cBhvr>
                                        <p:cTn id="154" dur="2000"/>
                                        <p:tgtEl>
                                          <p:spTgt spid="249"/>
                                        </p:tgtEl>
                                      </p:cBhvr>
                                    </p:animEffect>
                                  </p:childTnLst>
                                </p:cTn>
                              </p:par>
                              <p:par>
                                <p:cTn id="155" presetID="10" presetClass="entr" presetSubtype="0" repeatCount="indefinite" fill="hold" grpId="0" nodeType="withEffect">
                                  <p:stCondLst>
                                    <p:cond delay="250"/>
                                  </p:stCondLst>
                                  <p:childTnLst>
                                    <p:set>
                                      <p:cBhvr>
                                        <p:cTn id="156" dur="1" fill="hold">
                                          <p:stCondLst>
                                            <p:cond delay="0"/>
                                          </p:stCondLst>
                                        </p:cTn>
                                        <p:tgtEl>
                                          <p:spTgt spid="250"/>
                                        </p:tgtEl>
                                        <p:attrNameLst>
                                          <p:attrName>style.visibility</p:attrName>
                                        </p:attrNameLst>
                                      </p:cBhvr>
                                      <p:to>
                                        <p:strVal val="visible"/>
                                      </p:to>
                                    </p:set>
                                    <p:animEffect transition="in" filter="fade">
                                      <p:cBhvr>
                                        <p:cTn id="157" dur="2000"/>
                                        <p:tgtEl>
                                          <p:spTgt spid="250"/>
                                        </p:tgtEl>
                                      </p:cBhvr>
                                    </p:animEffect>
                                  </p:childTnLst>
                                </p:cTn>
                              </p:par>
                              <p:par>
                                <p:cTn id="158" presetID="10" presetClass="entr" presetSubtype="0" repeatCount="indefinite" fill="hold" grpId="0" nodeType="withEffect">
                                  <p:stCondLst>
                                    <p:cond delay="500"/>
                                  </p:stCondLst>
                                  <p:childTnLst>
                                    <p:set>
                                      <p:cBhvr>
                                        <p:cTn id="159" dur="1" fill="hold">
                                          <p:stCondLst>
                                            <p:cond delay="0"/>
                                          </p:stCondLst>
                                        </p:cTn>
                                        <p:tgtEl>
                                          <p:spTgt spid="251"/>
                                        </p:tgtEl>
                                        <p:attrNameLst>
                                          <p:attrName>style.visibility</p:attrName>
                                        </p:attrNameLst>
                                      </p:cBhvr>
                                      <p:to>
                                        <p:strVal val="visible"/>
                                      </p:to>
                                    </p:set>
                                    <p:animEffect transition="in" filter="fade">
                                      <p:cBhvr>
                                        <p:cTn id="160" dur="2000"/>
                                        <p:tgtEl>
                                          <p:spTgt spid="251"/>
                                        </p:tgtEl>
                                      </p:cBhvr>
                                    </p:animEffect>
                                  </p:childTnLst>
                                </p:cTn>
                              </p:par>
                              <p:par>
                                <p:cTn id="161" presetID="10" presetClass="entr" presetSubtype="0" repeatCount="indefinite" fill="hold" grpId="0" nodeType="withEffect">
                                  <p:stCondLst>
                                    <p:cond delay="750"/>
                                  </p:stCondLst>
                                  <p:childTnLst>
                                    <p:set>
                                      <p:cBhvr>
                                        <p:cTn id="162" dur="1" fill="hold">
                                          <p:stCondLst>
                                            <p:cond delay="0"/>
                                          </p:stCondLst>
                                        </p:cTn>
                                        <p:tgtEl>
                                          <p:spTgt spid="252"/>
                                        </p:tgtEl>
                                        <p:attrNameLst>
                                          <p:attrName>style.visibility</p:attrName>
                                        </p:attrNameLst>
                                      </p:cBhvr>
                                      <p:to>
                                        <p:strVal val="visible"/>
                                      </p:to>
                                    </p:set>
                                    <p:animEffect transition="in" filter="fade">
                                      <p:cBhvr>
                                        <p:cTn id="163" dur="2000"/>
                                        <p:tgtEl>
                                          <p:spTgt spid="252"/>
                                        </p:tgtEl>
                                      </p:cBhvr>
                                    </p:animEffect>
                                  </p:childTnLst>
                                </p:cTn>
                              </p:par>
                              <p:par>
                                <p:cTn id="164" presetID="10" presetClass="entr" presetSubtype="0" repeatCount="indefinite" fill="hold" grpId="0" nodeType="withEffect">
                                  <p:stCondLst>
                                    <p:cond delay="1000"/>
                                  </p:stCondLst>
                                  <p:childTnLst>
                                    <p:set>
                                      <p:cBhvr>
                                        <p:cTn id="165" dur="1" fill="hold">
                                          <p:stCondLst>
                                            <p:cond delay="0"/>
                                          </p:stCondLst>
                                        </p:cTn>
                                        <p:tgtEl>
                                          <p:spTgt spid="253"/>
                                        </p:tgtEl>
                                        <p:attrNameLst>
                                          <p:attrName>style.visibility</p:attrName>
                                        </p:attrNameLst>
                                      </p:cBhvr>
                                      <p:to>
                                        <p:strVal val="visible"/>
                                      </p:to>
                                    </p:set>
                                    <p:animEffect transition="in" filter="fade">
                                      <p:cBhvr>
                                        <p:cTn id="166" dur="2000"/>
                                        <p:tgtEl>
                                          <p:spTgt spid="253"/>
                                        </p:tgtEl>
                                      </p:cBhvr>
                                    </p:animEffect>
                                  </p:childTnLst>
                                </p:cTn>
                              </p:par>
                              <p:par>
                                <p:cTn id="167" presetID="10" presetClass="entr" presetSubtype="0" repeatCount="indefinite" fill="hold" grpId="0" nodeType="withEffect">
                                  <p:stCondLst>
                                    <p:cond delay="1250"/>
                                  </p:stCondLst>
                                  <p:childTnLst>
                                    <p:set>
                                      <p:cBhvr>
                                        <p:cTn id="168" dur="1" fill="hold">
                                          <p:stCondLst>
                                            <p:cond delay="0"/>
                                          </p:stCondLst>
                                        </p:cTn>
                                        <p:tgtEl>
                                          <p:spTgt spid="254"/>
                                        </p:tgtEl>
                                        <p:attrNameLst>
                                          <p:attrName>style.visibility</p:attrName>
                                        </p:attrNameLst>
                                      </p:cBhvr>
                                      <p:to>
                                        <p:strVal val="visible"/>
                                      </p:to>
                                    </p:set>
                                    <p:animEffect transition="in" filter="fade">
                                      <p:cBhvr>
                                        <p:cTn id="169" dur="2000"/>
                                        <p:tgtEl>
                                          <p:spTgt spid="254"/>
                                        </p:tgtEl>
                                      </p:cBhvr>
                                    </p:animEffect>
                                  </p:childTnLst>
                                </p:cTn>
                              </p:par>
                              <p:par>
                                <p:cTn id="170" presetID="10" presetClass="entr" presetSubtype="0" repeatCount="indefinite" fill="hold" grpId="0" nodeType="withEffect">
                                  <p:stCondLst>
                                    <p:cond delay="1500"/>
                                  </p:stCondLst>
                                  <p:childTnLst>
                                    <p:set>
                                      <p:cBhvr>
                                        <p:cTn id="171" dur="1" fill="hold">
                                          <p:stCondLst>
                                            <p:cond delay="0"/>
                                          </p:stCondLst>
                                        </p:cTn>
                                        <p:tgtEl>
                                          <p:spTgt spid="255"/>
                                        </p:tgtEl>
                                        <p:attrNameLst>
                                          <p:attrName>style.visibility</p:attrName>
                                        </p:attrNameLst>
                                      </p:cBhvr>
                                      <p:to>
                                        <p:strVal val="visible"/>
                                      </p:to>
                                    </p:set>
                                    <p:animEffect transition="in" filter="fade">
                                      <p:cBhvr>
                                        <p:cTn id="172" dur="2000"/>
                                        <p:tgtEl>
                                          <p:spTgt spid="255"/>
                                        </p:tgtEl>
                                      </p:cBhvr>
                                    </p:animEffect>
                                  </p:childTnLst>
                                </p:cTn>
                              </p:par>
                              <p:par>
                                <p:cTn id="173" presetID="10" presetClass="entr" presetSubtype="0" repeatCount="indefinite" fill="hold" grpId="0" nodeType="withEffect">
                                  <p:stCondLst>
                                    <p:cond delay="1750"/>
                                  </p:stCondLst>
                                  <p:childTnLst>
                                    <p:set>
                                      <p:cBhvr>
                                        <p:cTn id="174" dur="1" fill="hold">
                                          <p:stCondLst>
                                            <p:cond delay="0"/>
                                          </p:stCondLst>
                                        </p:cTn>
                                        <p:tgtEl>
                                          <p:spTgt spid="256"/>
                                        </p:tgtEl>
                                        <p:attrNameLst>
                                          <p:attrName>style.visibility</p:attrName>
                                        </p:attrNameLst>
                                      </p:cBhvr>
                                      <p:to>
                                        <p:strVal val="visible"/>
                                      </p:to>
                                    </p:set>
                                    <p:animEffect transition="in" filter="fade">
                                      <p:cBhvr>
                                        <p:cTn id="175" dur="2000"/>
                                        <p:tgtEl>
                                          <p:spTgt spid="256"/>
                                        </p:tgtEl>
                                      </p:cBhvr>
                                    </p:animEffect>
                                  </p:childTnLst>
                                </p:cTn>
                              </p:par>
                              <p:par>
                                <p:cTn id="176" presetID="10" presetClass="entr" presetSubtype="0" repeatCount="indefinite" fill="hold" grpId="0" nodeType="withEffect">
                                  <p:stCondLst>
                                    <p:cond delay="2000"/>
                                  </p:stCondLst>
                                  <p:childTnLst>
                                    <p:set>
                                      <p:cBhvr>
                                        <p:cTn id="177" dur="1" fill="hold">
                                          <p:stCondLst>
                                            <p:cond delay="0"/>
                                          </p:stCondLst>
                                        </p:cTn>
                                        <p:tgtEl>
                                          <p:spTgt spid="257"/>
                                        </p:tgtEl>
                                        <p:attrNameLst>
                                          <p:attrName>style.visibility</p:attrName>
                                        </p:attrNameLst>
                                      </p:cBhvr>
                                      <p:to>
                                        <p:strVal val="visible"/>
                                      </p:to>
                                    </p:set>
                                    <p:animEffect transition="in" filter="fade">
                                      <p:cBhvr>
                                        <p:cTn id="178" dur="2000"/>
                                        <p:tgtEl>
                                          <p:spTgt spid="257"/>
                                        </p:tgtEl>
                                      </p:cBhvr>
                                    </p:animEffect>
                                  </p:childTnLst>
                                </p:cTn>
                              </p:par>
                              <p:par>
                                <p:cTn id="179" presetID="10" presetClass="entr" presetSubtype="0" repeatCount="indefinite" fill="hold" grpId="0" nodeType="withEffect">
                                  <p:stCondLst>
                                    <p:cond delay="2250"/>
                                  </p:stCondLst>
                                  <p:childTnLst>
                                    <p:set>
                                      <p:cBhvr>
                                        <p:cTn id="180" dur="1" fill="hold">
                                          <p:stCondLst>
                                            <p:cond delay="0"/>
                                          </p:stCondLst>
                                        </p:cTn>
                                        <p:tgtEl>
                                          <p:spTgt spid="258"/>
                                        </p:tgtEl>
                                        <p:attrNameLst>
                                          <p:attrName>style.visibility</p:attrName>
                                        </p:attrNameLst>
                                      </p:cBhvr>
                                      <p:to>
                                        <p:strVal val="visible"/>
                                      </p:to>
                                    </p:set>
                                    <p:animEffect transition="in" filter="fade">
                                      <p:cBhvr>
                                        <p:cTn id="181" dur="2000"/>
                                        <p:tgtEl>
                                          <p:spTgt spid="258"/>
                                        </p:tgtEl>
                                      </p:cBhvr>
                                    </p:animEffect>
                                  </p:childTnLst>
                                </p:cTn>
                              </p:par>
                              <p:par>
                                <p:cTn id="182" presetID="10" presetClass="entr" presetSubtype="0" repeatCount="indefinite" fill="hold" grpId="0" nodeType="withEffect">
                                  <p:stCondLst>
                                    <p:cond delay="2500"/>
                                  </p:stCondLst>
                                  <p:childTnLst>
                                    <p:set>
                                      <p:cBhvr>
                                        <p:cTn id="183" dur="1" fill="hold">
                                          <p:stCondLst>
                                            <p:cond delay="0"/>
                                          </p:stCondLst>
                                        </p:cTn>
                                        <p:tgtEl>
                                          <p:spTgt spid="259"/>
                                        </p:tgtEl>
                                        <p:attrNameLst>
                                          <p:attrName>style.visibility</p:attrName>
                                        </p:attrNameLst>
                                      </p:cBhvr>
                                      <p:to>
                                        <p:strVal val="visible"/>
                                      </p:to>
                                    </p:set>
                                    <p:animEffect transition="in" filter="fade">
                                      <p:cBhvr>
                                        <p:cTn id="184" dur="2000"/>
                                        <p:tgtEl>
                                          <p:spTgt spid="259"/>
                                        </p:tgtEl>
                                      </p:cBhvr>
                                    </p:animEffect>
                                  </p:childTnLst>
                                </p:cTn>
                              </p:par>
                              <p:par>
                                <p:cTn id="185" presetID="10" presetClass="entr" presetSubtype="0" repeatCount="indefinite" fill="hold" grpId="0" nodeType="withEffect">
                                  <p:stCondLst>
                                    <p:cond delay="2500"/>
                                  </p:stCondLst>
                                  <p:childTnLst>
                                    <p:set>
                                      <p:cBhvr>
                                        <p:cTn id="186" dur="1" fill="hold">
                                          <p:stCondLst>
                                            <p:cond delay="0"/>
                                          </p:stCondLst>
                                        </p:cTn>
                                        <p:tgtEl>
                                          <p:spTgt spid="263"/>
                                        </p:tgtEl>
                                        <p:attrNameLst>
                                          <p:attrName>style.visibility</p:attrName>
                                        </p:attrNameLst>
                                      </p:cBhvr>
                                      <p:to>
                                        <p:strVal val="visible"/>
                                      </p:to>
                                    </p:set>
                                    <p:animEffect transition="in" filter="fade">
                                      <p:cBhvr>
                                        <p:cTn id="187" dur="2000"/>
                                        <p:tgtEl>
                                          <p:spTgt spid="263"/>
                                        </p:tgtEl>
                                      </p:cBhvr>
                                    </p:animEffect>
                                  </p:childTnLst>
                                </p:cTn>
                              </p:par>
                              <p:par>
                                <p:cTn id="188" presetID="10" presetClass="entr" presetSubtype="0" repeatCount="indefinite" fill="hold" grpId="0" nodeType="withEffect">
                                  <p:stCondLst>
                                    <p:cond delay="250"/>
                                  </p:stCondLst>
                                  <p:childTnLst>
                                    <p:set>
                                      <p:cBhvr>
                                        <p:cTn id="189" dur="1" fill="hold">
                                          <p:stCondLst>
                                            <p:cond delay="0"/>
                                          </p:stCondLst>
                                        </p:cTn>
                                        <p:tgtEl>
                                          <p:spTgt spid="264"/>
                                        </p:tgtEl>
                                        <p:attrNameLst>
                                          <p:attrName>style.visibility</p:attrName>
                                        </p:attrNameLst>
                                      </p:cBhvr>
                                      <p:to>
                                        <p:strVal val="visible"/>
                                      </p:to>
                                    </p:set>
                                    <p:animEffect transition="in" filter="fade">
                                      <p:cBhvr>
                                        <p:cTn id="190" dur="2000"/>
                                        <p:tgtEl>
                                          <p:spTgt spid="264"/>
                                        </p:tgtEl>
                                      </p:cBhvr>
                                    </p:animEffect>
                                  </p:childTnLst>
                                </p:cTn>
                              </p:par>
                              <p:par>
                                <p:cTn id="191" presetID="10" presetClass="entr" presetSubtype="0" repeatCount="indefinite" fill="hold" grpId="0" nodeType="withEffect">
                                  <p:stCondLst>
                                    <p:cond delay="500"/>
                                  </p:stCondLst>
                                  <p:childTnLst>
                                    <p:set>
                                      <p:cBhvr>
                                        <p:cTn id="192" dur="1" fill="hold">
                                          <p:stCondLst>
                                            <p:cond delay="0"/>
                                          </p:stCondLst>
                                        </p:cTn>
                                        <p:tgtEl>
                                          <p:spTgt spid="268"/>
                                        </p:tgtEl>
                                        <p:attrNameLst>
                                          <p:attrName>style.visibility</p:attrName>
                                        </p:attrNameLst>
                                      </p:cBhvr>
                                      <p:to>
                                        <p:strVal val="visible"/>
                                      </p:to>
                                    </p:set>
                                    <p:animEffect transition="in" filter="fade">
                                      <p:cBhvr>
                                        <p:cTn id="193" dur="2000"/>
                                        <p:tgtEl>
                                          <p:spTgt spid="268"/>
                                        </p:tgtEl>
                                      </p:cBhvr>
                                    </p:animEffect>
                                  </p:childTnLst>
                                </p:cTn>
                              </p:par>
                              <p:par>
                                <p:cTn id="194" presetID="10" presetClass="entr" presetSubtype="0" repeatCount="indefinite" fill="hold" grpId="0" nodeType="withEffect">
                                  <p:stCondLst>
                                    <p:cond delay="750"/>
                                  </p:stCondLst>
                                  <p:childTnLst>
                                    <p:set>
                                      <p:cBhvr>
                                        <p:cTn id="195" dur="1" fill="hold">
                                          <p:stCondLst>
                                            <p:cond delay="0"/>
                                          </p:stCondLst>
                                        </p:cTn>
                                        <p:tgtEl>
                                          <p:spTgt spid="269"/>
                                        </p:tgtEl>
                                        <p:attrNameLst>
                                          <p:attrName>style.visibility</p:attrName>
                                        </p:attrNameLst>
                                      </p:cBhvr>
                                      <p:to>
                                        <p:strVal val="visible"/>
                                      </p:to>
                                    </p:set>
                                    <p:animEffect transition="in" filter="fade">
                                      <p:cBhvr>
                                        <p:cTn id="196" dur="2000"/>
                                        <p:tgtEl>
                                          <p:spTgt spid="269"/>
                                        </p:tgtEl>
                                      </p:cBhvr>
                                    </p:animEffect>
                                  </p:childTnLst>
                                </p:cTn>
                              </p:par>
                              <p:par>
                                <p:cTn id="197" presetID="10" presetClass="entr" presetSubtype="0" repeatCount="indefinite" fill="hold" grpId="0" nodeType="withEffect">
                                  <p:stCondLst>
                                    <p:cond delay="1000"/>
                                  </p:stCondLst>
                                  <p:childTnLst>
                                    <p:set>
                                      <p:cBhvr>
                                        <p:cTn id="198" dur="1" fill="hold">
                                          <p:stCondLst>
                                            <p:cond delay="0"/>
                                          </p:stCondLst>
                                        </p:cTn>
                                        <p:tgtEl>
                                          <p:spTgt spid="270"/>
                                        </p:tgtEl>
                                        <p:attrNameLst>
                                          <p:attrName>style.visibility</p:attrName>
                                        </p:attrNameLst>
                                      </p:cBhvr>
                                      <p:to>
                                        <p:strVal val="visible"/>
                                      </p:to>
                                    </p:set>
                                    <p:animEffect transition="in" filter="fade">
                                      <p:cBhvr>
                                        <p:cTn id="199" dur="2000"/>
                                        <p:tgtEl>
                                          <p:spTgt spid="270"/>
                                        </p:tgtEl>
                                      </p:cBhvr>
                                    </p:animEffect>
                                  </p:childTnLst>
                                </p:cTn>
                              </p:par>
                              <p:par>
                                <p:cTn id="200" presetID="10" presetClass="entr" presetSubtype="0" repeatCount="indefinite" fill="hold" grpId="0" nodeType="withEffect">
                                  <p:stCondLst>
                                    <p:cond delay="1250"/>
                                  </p:stCondLst>
                                  <p:childTnLst>
                                    <p:set>
                                      <p:cBhvr>
                                        <p:cTn id="201" dur="1" fill="hold">
                                          <p:stCondLst>
                                            <p:cond delay="0"/>
                                          </p:stCondLst>
                                        </p:cTn>
                                        <p:tgtEl>
                                          <p:spTgt spid="271"/>
                                        </p:tgtEl>
                                        <p:attrNameLst>
                                          <p:attrName>style.visibility</p:attrName>
                                        </p:attrNameLst>
                                      </p:cBhvr>
                                      <p:to>
                                        <p:strVal val="visible"/>
                                      </p:to>
                                    </p:set>
                                    <p:animEffect transition="in" filter="fade">
                                      <p:cBhvr>
                                        <p:cTn id="202" dur="2000"/>
                                        <p:tgtEl>
                                          <p:spTgt spid="271"/>
                                        </p:tgtEl>
                                      </p:cBhvr>
                                    </p:animEffect>
                                  </p:childTnLst>
                                </p:cTn>
                              </p:par>
                              <p:par>
                                <p:cTn id="203" presetID="10" presetClass="entr" presetSubtype="0" repeatCount="indefinite" fill="hold" grpId="0" nodeType="withEffect">
                                  <p:stCondLst>
                                    <p:cond delay="1500"/>
                                  </p:stCondLst>
                                  <p:childTnLst>
                                    <p:set>
                                      <p:cBhvr>
                                        <p:cTn id="204" dur="1" fill="hold">
                                          <p:stCondLst>
                                            <p:cond delay="0"/>
                                          </p:stCondLst>
                                        </p:cTn>
                                        <p:tgtEl>
                                          <p:spTgt spid="272"/>
                                        </p:tgtEl>
                                        <p:attrNameLst>
                                          <p:attrName>style.visibility</p:attrName>
                                        </p:attrNameLst>
                                      </p:cBhvr>
                                      <p:to>
                                        <p:strVal val="visible"/>
                                      </p:to>
                                    </p:set>
                                    <p:animEffect transition="in" filter="fade">
                                      <p:cBhvr>
                                        <p:cTn id="205" dur="2000"/>
                                        <p:tgtEl>
                                          <p:spTgt spid="272"/>
                                        </p:tgtEl>
                                      </p:cBhvr>
                                    </p:animEffect>
                                  </p:childTnLst>
                                </p:cTn>
                              </p:par>
                              <p:par>
                                <p:cTn id="206" presetID="10" presetClass="entr" presetSubtype="0" repeatCount="indefinite" fill="hold" grpId="0" nodeType="withEffect">
                                  <p:stCondLst>
                                    <p:cond delay="1750"/>
                                  </p:stCondLst>
                                  <p:childTnLst>
                                    <p:set>
                                      <p:cBhvr>
                                        <p:cTn id="207" dur="1" fill="hold">
                                          <p:stCondLst>
                                            <p:cond delay="0"/>
                                          </p:stCondLst>
                                        </p:cTn>
                                        <p:tgtEl>
                                          <p:spTgt spid="273"/>
                                        </p:tgtEl>
                                        <p:attrNameLst>
                                          <p:attrName>style.visibility</p:attrName>
                                        </p:attrNameLst>
                                      </p:cBhvr>
                                      <p:to>
                                        <p:strVal val="visible"/>
                                      </p:to>
                                    </p:set>
                                    <p:animEffect transition="in" filter="fade">
                                      <p:cBhvr>
                                        <p:cTn id="208" dur="2000"/>
                                        <p:tgtEl>
                                          <p:spTgt spid="273"/>
                                        </p:tgtEl>
                                      </p:cBhvr>
                                    </p:animEffect>
                                  </p:childTnLst>
                                </p:cTn>
                              </p:par>
                              <p:par>
                                <p:cTn id="209" presetID="10" presetClass="entr" presetSubtype="0" repeatCount="indefinite" fill="hold" grpId="0" nodeType="withEffect">
                                  <p:stCondLst>
                                    <p:cond delay="0"/>
                                  </p:stCondLst>
                                  <p:childTnLst>
                                    <p:set>
                                      <p:cBhvr>
                                        <p:cTn id="210" dur="1" fill="hold">
                                          <p:stCondLst>
                                            <p:cond delay="0"/>
                                          </p:stCondLst>
                                        </p:cTn>
                                        <p:tgtEl>
                                          <p:spTgt spid="274"/>
                                        </p:tgtEl>
                                        <p:attrNameLst>
                                          <p:attrName>style.visibility</p:attrName>
                                        </p:attrNameLst>
                                      </p:cBhvr>
                                      <p:to>
                                        <p:strVal val="visible"/>
                                      </p:to>
                                    </p:set>
                                    <p:animEffect transition="in" filter="fade">
                                      <p:cBhvr>
                                        <p:cTn id="211" dur="2000"/>
                                        <p:tgtEl>
                                          <p:spTgt spid="274"/>
                                        </p:tgtEl>
                                      </p:cBhvr>
                                    </p:animEffect>
                                  </p:childTnLst>
                                </p:cTn>
                              </p:par>
                              <p:par>
                                <p:cTn id="212" presetID="10" presetClass="entr" presetSubtype="0" repeatCount="indefinite" fill="hold" grpId="0" nodeType="withEffect">
                                  <p:stCondLst>
                                    <p:cond delay="250"/>
                                  </p:stCondLst>
                                  <p:childTnLst>
                                    <p:set>
                                      <p:cBhvr>
                                        <p:cTn id="213" dur="1" fill="hold">
                                          <p:stCondLst>
                                            <p:cond delay="0"/>
                                          </p:stCondLst>
                                        </p:cTn>
                                        <p:tgtEl>
                                          <p:spTgt spid="275"/>
                                        </p:tgtEl>
                                        <p:attrNameLst>
                                          <p:attrName>style.visibility</p:attrName>
                                        </p:attrNameLst>
                                      </p:cBhvr>
                                      <p:to>
                                        <p:strVal val="visible"/>
                                      </p:to>
                                    </p:set>
                                    <p:animEffect transition="in" filter="fade">
                                      <p:cBhvr>
                                        <p:cTn id="214" dur="2000"/>
                                        <p:tgtEl>
                                          <p:spTgt spid="275"/>
                                        </p:tgtEl>
                                      </p:cBhvr>
                                    </p:animEffect>
                                  </p:childTnLst>
                                </p:cTn>
                              </p:par>
                              <p:par>
                                <p:cTn id="215" presetID="10" presetClass="entr" presetSubtype="0" repeatCount="indefinite" fill="hold" grpId="0" nodeType="withEffect">
                                  <p:stCondLst>
                                    <p:cond delay="500"/>
                                  </p:stCondLst>
                                  <p:childTnLst>
                                    <p:set>
                                      <p:cBhvr>
                                        <p:cTn id="216" dur="1" fill="hold">
                                          <p:stCondLst>
                                            <p:cond delay="0"/>
                                          </p:stCondLst>
                                        </p:cTn>
                                        <p:tgtEl>
                                          <p:spTgt spid="276"/>
                                        </p:tgtEl>
                                        <p:attrNameLst>
                                          <p:attrName>style.visibility</p:attrName>
                                        </p:attrNameLst>
                                      </p:cBhvr>
                                      <p:to>
                                        <p:strVal val="visible"/>
                                      </p:to>
                                    </p:set>
                                    <p:animEffect transition="in" filter="fade">
                                      <p:cBhvr>
                                        <p:cTn id="217" dur="2000"/>
                                        <p:tgtEl>
                                          <p:spTgt spid="276"/>
                                        </p:tgtEl>
                                      </p:cBhvr>
                                    </p:animEffect>
                                  </p:childTnLst>
                                </p:cTn>
                              </p:par>
                              <p:par>
                                <p:cTn id="218" presetID="10" presetClass="entr" presetSubtype="0" repeatCount="indefinite" fill="hold" grpId="0" nodeType="withEffect">
                                  <p:stCondLst>
                                    <p:cond delay="750"/>
                                  </p:stCondLst>
                                  <p:childTnLst>
                                    <p:set>
                                      <p:cBhvr>
                                        <p:cTn id="219" dur="1" fill="hold">
                                          <p:stCondLst>
                                            <p:cond delay="0"/>
                                          </p:stCondLst>
                                        </p:cTn>
                                        <p:tgtEl>
                                          <p:spTgt spid="318"/>
                                        </p:tgtEl>
                                        <p:attrNameLst>
                                          <p:attrName>style.visibility</p:attrName>
                                        </p:attrNameLst>
                                      </p:cBhvr>
                                      <p:to>
                                        <p:strVal val="visible"/>
                                      </p:to>
                                    </p:set>
                                    <p:animEffect transition="in" filter="fade">
                                      <p:cBhvr>
                                        <p:cTn id="220" dur="2000"/>
                                        <p:tgtEl>
                                          <p:spTgt spid="318"/>
                                        </p:tgtEl>
                                      </p:cBhvr>
                                    </p:animEffect>
                                  </p:childTnLst>
                                </p:cTn>
                              </p:par>
                              <p:par>
                                <p:cTn id="221" presetID="10" presetClass="entr" presetSubtype="0" repeatCount="indefinite" fill="hold" grpId="0" nodeType="withEffect">
                                  <p:stCondLst>
                                    <p:cond delay="1000"/>
                                  </p:stCondLst>
                                  <p:childTnLst>
                                    <p:set>
                                      <p:cBhvr>
                                        <p:cTn id="222" dur="1" fill="hold">
                                          <p:stCondLst>
                                            <p:cond delay="0"/>
                                          </p:stCondLst>
                                        </p:cTn>
                                        <p:tgtEl>
                                          <p:spTgt spid="319"/>
                                        </p:tgtEl>
                                        <p:attrNameLst>
                                          <p:attrName>style.visibility</p:attrName>
                                        </p:attrNameLst>
                                      </p:cBhvr>
                                      <p:to>
                                        <p:strVal val="visible"/>
                                      </p:to>
                                    </p:set>
                                    <p:animEffect transition="in" filter="fade">
                                      <p:cBhvr>
                                        <p:cTn id="223" dur="2000"/>
                                        <p:tgtEl>
                                          <p:spTgt spid="319"/>
                                        </p:tgtEl>
                                      </p:cBhvr>
                                    </p:animEffect>
                                  </p:childTnLst>
                                </p:cTn>
                              </p:par>
                              <p:par>
                                <p:cTn id="224" presetID="10" presetClass="entr" presetSubtype="0" repeatCount="indefinite" fill="hold" grpId="0" nodeType="withEffect">
                                  <p:stCondLst>
                                    <p:cond delay="1250"/>
                                  </p:stCondLst>
                                  <p:childTnLst>
                                    <p:set>
                                      <p:cBhvr>
                                        <p:cTn id="225" dur="1" fill="hold">
                                          <p:stCondLst>
                                            <p:cond delay="0"/>
                                          </p:stCondLst>
                                        </p:cTn>
                                        <p:tgtEl>
                                          <p:spTgt spid="320"/>
                                        </p:tgtEl>
                                        <p:attrNameLst>
                                          <p:attrName>style.visibility</p:attrName>
                                        </p:attrNameLst>
                                      </p:cBhvr>
                                      <p:to>
                                        <p:strVal val="visible"/>
                                      </p:to>
                                    </p:set>
                                    <p:animEffect transition="in" filter="fade">
                                      <p:cBhvr>
                                        <p:cTn id="226" dur="2000"/>
                                        <p:tgtEl>
                                          <p:spTgt spid="320"/>
                                        </p:tgtEl>
                                      </p:cBhvr>
                                    </p:animEffect>
                                  </p:childTnLst>
                                </p:cTn>
                              </p:par>
                              <p:par>
                                <p:cTn id="227" presetID="10" presetClass="entr" presetSubtype="0" repeatCount="indefinite" fill="hold" grpId="0" nodeType="withEffect">
                                  <p:stCondLst>
                                    <p:cond delay="1500"/>
                                  </p:stCondLst>
                                  <p:childTnLst>
                                    <p:set>
                                      <p:cBhvr>
                                        <p:cTn id="228" dur="1" fill="hold">
                                          <p:stCondLst>
                                            <p:cond delay="0"/>
                                          </p:stCondLst>
                                        </p:cTn>
                                        <p:tgtEl>
                                          <p:spTgt spid="321"/>
                                        </p:tgtEl>
                                        <p:attrNameLst>
                                          <p:attrName>style.visibility</p:attrName>
                                        </p:attrNameLst>
                                      </p:cBhvr>
                                      <p:to>
                                        <p:strVal val="visible"/>
                                      </p:to>
                                    </p:set>
                                    <p:animEffect transition="in" filter="fade">
                                      <p:cBhvr>
                                        <p:cTn id="229" dur="2000"/>
                                        <p:tgtEl>
                                          <p:spTgt spid="321"/>
                                        </p:tgtEl>
                                      </p:cBhvr>
                                    </p:animEffect>
                                  </p:childTnLst>
                                </p:cTn>
                              </p:par>
                              <p:par>
                                <p:cTn id="230" presetID="10" presetClass="entr" presetSubtype="0" repeatCount="indefinite" fill="hold" grpId="0" nodeType="withEffect">
                                  <p:stCondLst>
                                    <p:cond delay="1750"/>
                                  </p:stCondLst>
                                  <p:childTnLst>
                                    <p:set>
                                      <p:cBhvr>
                                        <p:cTn id="231" dur="1" fill="hold">
                                          <p:stCondLst>
                                            <p:cond delay="0"/>
                                          </p:stCondLst>
                                        </p:cTn>
                                        <p:tgtEl>
                                          <p:spTgt spid="322"/>
                                        </p:tgtEl>
                                        <p:attrNameLst>
                                          <p:attrName>style.visibility</p:attrName>
                                        </p:attrNameLst>
                                      </p:cBhvr>
                                      <p:to>
                                        <p:strVal val="visible"/>
                                      </p:to>
                                    </p:set>
                                    <p:animEffect transition="in" filter="fade">
                                      <p:cBhvr>
                                        <p:cTn id="232" dur="2000"/>
                                        <p:tgtEl>
                                          <p:spTgt spid="322"/>
                                        </p:tgtEl>
                                      </p:cBhvr>
                                    </p:animEffect>
                                  </p:childTnLst>
                                </p:cTn>
                              </p:par>
                              <p:par>
                                <p:cTn id="233" presetID="10" presetClass="entr" presetSubtype="0" repeatCount="indefinite" fill="hold" grpId="0" nodeType="withEffect">
                                  <p:stCondLst>
                                    <p:cond delay="0"/>
                                  </p:stCondLst>
                                  <p:childTnLst>
                                    <p:set>
                                      <p:cBhvr>
                                        <p:cTn id="234" dur="1" fill="hold">
                                          <p:stCondLst>
                                            <p:cond delay="0"/>
                                          </p:stCondLst>
                                        </p:cTn>
                                        <p:tgtEl>
                                          <p:spTgt spid="323"/>
                                        </p:tgtEl>
                                        <p:attrNameLst>
                                          <p:attrName>style.visibility</p:attrName>
                                        </p:attrNameLst>
                                      </p:cBhvr>
                                      <p:to>
                                        <p:strVal val="visible"/>
                                      </p:to>
                                    </p:set>
                                    <p:animEffect transition="in" filter="fade">
                                      <p:cBhvr>
                                        <p:cTn id="235" dur="2000"/>
                                        <p:tgtEl>
                                          <p:spTgt spid="323"/>
                                        </p:tgtEl>
                                      </p:cBhvr>
                                    </p:animEffect>
                                  </p:childTnLst>
                                </p:cTn>
                              </p:par>
                              <p:par>
                                <p:cTn id="236" presetID="10" presetClass="entr" presetSubtype="0" repeatCount="indefinite" fill="hold" grpId="0" nodeType="withEffect">
                                  <p:stCondLst>
                                    <p:cond delay="250"/>
                                  </p:stCondLst>
                                  <p:childTnLst>
                                    <p:set>
                                      <p:cBhvr>
                                        <p:cTn id="237" dur="1" fill="hold">
                                          <p:stCondLst>
                                            <p:cond delay="0"/>
                                          </p:stCondLst>
                                        </p:cTn>
                                        <p:tgtEl>
                                          <p:spTgt spid="324"/>
                                        </p:tgtEl>
                                        <p:attrNameLst>
                                          <p:attrName>style.visibility</p:attrName>
                                        </p:attrNameLst>
                                      </p:cBhvr>
                                      <p:to>
                                        <p:strVal val="visible"/>
                                      </p:to>
                                    </p:set>
                                    <p:animEffect transition="in" filter="fade">
                                      <p:cBhvr>
                                        <p:cTn id="238" dur="2000"/>
                                        <p:tgtEl>
                                          <p:spTgt spid="324"/>
                                        </p:tgtEl>
                                      </p:cBhvr>
                                    </p:animEffect>
                                  </p:childTnLst>
                                </p:cTn>
                              </p:par>
                              <p:par>
                                <p:cTn id="239" presetID="10" presetClass="entr" presetSubtype="0" repeatCount="indefinite" fill="hold" grpId="0" nodeType="withEffect">
                                  <p:stCondLst>
                                    <p:cond delay="500"/>
                                  </p:stCondLst>
                                  <p:childTnLst>
                                    <p:set>
                                      <p:cBhvr>
                                        <p:cTn id="240" dur="1" fill="hold">
                                          <p:stCondLst>
                                            <p:cond delay="0"/>
                                          </p:stCondLst>
                                        </p:cTn>
                                        <p:tgtEl>
                                          <p:spTgt spid="325"/>
                                        </p:tgtEl>
                                        <p:attrNameLst>
                                          <p:attrName>style.visibility</p:attrName>
                                        </p:attrNameLst>
                                      </p:cBhvr>
                                      <p:to>
                                        <p:strVal val="visible"/>
                                      </p:to>
                                    </p:set>
                                    <p:animEffect transition="in" filter="fade">
                                      <p:cBhvr>
                                        <p:cTn id="241" dur="2000"/>
                                        <p:tgtEl>
                                          <p:spTgt spid="325"/>
                                        </p:tgtEl>
                                      </p:cBhvr>
                                    </p:animEffect>
                                  </p:childTnLst>
                                </p:cTn>
                              </p:par>
                              <p:par>
                                <p:cTn id="242" presetID="10" presetClass="entr" presetSubtype="0" repeatCount="indefinite" fill="hold" grpId="0" nodeType="withEffect">
                                  <p:stCondLst>
                                    <p:cond delay="750"/>
                                  </p:stCondLst>
                                  <p:childTnLst>
                                    <p:set>
                                      <p:cBhvr>
                                        <p:cTn id="243" dur="1" fill="hold">
                                          <p:stCondLst>
                                            <p:cond delay="0"/>
                                          </p:stCondLst>
                                        </p:cTn>
                                        <p:tgtEl>
                                          <p:spTgt spid="326"/>
                                        </p:tgtEl>
                                        <p:attrNameLst>
                                          <p:attrName>style.visibility</p:attrName>
                                        </p:attrNameLst>
                                      </p:cBhvr>
                                      <p:to>
                                        <p:strVal val="visible"/>
                                      </p:to>
                                    </p:set>
                                    <p:animEffect transition="in" filter="fade">
                                      <p:cBhvr>
                                        <p:cTn id="244" dur="2000"/>
                                        <p:tgtEl>
                                          <p:spTgt spid="326"/>
                                        </p:tgtEl>
                                      </p:cBhvr>
                                    </p:animEffect>
                                  </p:childTnLst>
                                </p:cTn>
                              </p:par>
                              <p:par>
                                <p:cTn id="245" presetID="10" presetClass="entr" presetSubtype="0" repeatCount="indefinite" fill="hold" grpId="0" nodeType="withEffect">
                                  <p:stCondLst>
                                    <p:cond delay="1000"/>
                                  </p:stCondLst>
                                  <p:childTnLst>
                                    <p:set>
                                      <p:cBhvr>
                                        <p:cTn id="246" dur="1" fill="hold">
                                          <p:stCondLst>
                                            <p:cond delay="0"/>
                                          </p:stCondLst>
                                        </p:cTn>
                                        <p:tgtEl>
                                          <p:spTgt spid="346"/>
                                        </p:tgtEl>
                                        <p:attrNameLst>
                                          <p:attrName>style.visibility</p:attrName>
                                        </p:attrNameLst>
                                      </p:cBhvr>
                                      <p:to>
                                        <p:strVal val="visible"/>
                                      </p:to>
                                    </p:set>
                                    <p:animEffect transition="in" filter="fade">
                                      <p:cBhvr>
                                        <p:cTn id="247" dur="2000"/>
                                        <p:tgtEl>
                                          <p:spTgt spid="346"/>
                                        </p:tgtEl>
                                      </p:cBhvr>
                                    </p:animEffect>
                                  </p:childTnLst>
                                </p:cTn>
                              </p:par>
                              <p:par>
                                <p:cTn id="248" presetID="10" presetClass="entr" presetSubtype="0" repeatCount="indefinite" fill="hold" grpId="0" nodeType="withEffect">
                                  <p:stCondLst>
                                    <p:cond delay="1250"/>
                                  </p:stCondLst>
                                  <p:childTnLst>
                                    <p:set>
                                      <p:cBhvr>
                                        <p:cTn id="249" dur="1" fill="hold">
                                          <p:stCondLst>
                                            <p:cond delay="0"/>
                                          </p:stCondLst>
                                        </p:cTn>
                                        <p:tgtEl>
                                          <p:spTgt spid="347"/>
                                        </p:tgtEl>
                                        <p:attrNameLst>
                                          <p:attrName>style.visibility</p:attrName>
                                        </p:attrNameLst>
                                      </p:cBhvr>
                                      <p:to>
                                        <p:strVal val="visible"/>
                                      </p:to>
                                    </p:set>
                                    <p:animEffect transition="in" filter="fade">
                                      <p:cBhvr>
                                        <p:cTn id="250" dur="2000"/>
                                        <p:tgtEl>
                                          <p:spTgt spid="347"/>
                                        </p:tgtEl>
                                      </p:cBhvr>
                                    </p:animEffect>
                                  </p:childTnLst>
                                </p:cTn>
                              </p:par>
                              <p:par>
                                <p:cTn id="251" presetID="10" presetClass="entr" presetSubtype="0" repeatCount="indefinite" fill="hold" grpId="0" nodeType="withEffect">
                                  <p:stCondLst>
                                    <p:cond delay="1500"/>
                                  </p:stCondLst>
                                  <p:childTnLst>
                                    <p:set>
                                      <p:cBhvr>
                                        <p:cTn id="252" dur="1" fill="hold">
                                          <p:stCondLst>
                                            <p:cond delay="0"/>
                                          </p:stCondLst>
                                        </p:cTn>
                                        <p:tgtEl>
                                          <p:spTgt spid="348"/>
                                        </p:tgtEl>
                                        <p:attrNameLst>
                                          <p:attrName>style.visibility</p:attrName>
                                        </p:attrNameLst>
                                      </p:cBhvr>
                                      <p:to>
                                        <p:strVal val="visible"/>
                                      </p:to>
                                    </p:set>
                                    <p:animEffect transition="in" filter="fade">
                                      <p:cBhvr>
                                        <p:cTn id="253" dur="2000"/>
                                        <p:tgtEl>
                                          <p:spTgt spid="348"/>
                                        </p:tgtEl>
                                      </p:cBhvr>
                                    </p:animEffect>
                                  </p:childTnLst>
                                </p:cTn>
                              </p:par>
                              <p:par>
                                <p:cTn id="254" presetID="10" presetClass="entr" presetSubtype="0" repeatCount="indefinite" fill="hold" grpId="0" nodeType="withEffect">
                                  <p:stCondLst>
                                    <p:cond delay="1750"/>
                                  </p:stCondLst>
                                  <p:childTnLst>
                                    <p:set>
                                      <p:cBhvr>
                                        <p:cTn id="255" dur="1" fill="hold">
                                          <p:stCondLst>
                                            <p:cond delay="0"/>
                                          </p:stCondLst>
                                        </p:cTn>
                                        <p:tgtEl>
                                          <p:spTgt spid="349"/>
                                        </p:tgtEl>
                                        <p:attrNameLst>
                                          <p:attrName>style.visibility</p:attrName>
                                        </p:attrNameLst>
                                      </p:cBhvr>
                                      <p:to>
                                        <p:strVal val="visible"/>
                                      </p:to>
                                    </p:set>
                                    <p:animEffect transition="in" filter="fade">
                                      <p:cBhvr>
                                        <p:cTn id="256" dur="2000"/>
                                        <p:tgtEl>
                                          <p:spTgt spid="349"/>
                                        </p:tgtEl>
                                      </p:cBhvr>
                                    </p:animEffect>
                                  </p:childTnLst>
                                </p:cTn>
                              </p:par>
                            </p:childTnLst>
                          </p:cTn>
                        </p:par>
                      </p:childTnLst>
                    </p:cTn>
                  </p:par>
                  <p:par>
                    <p:cTn id="257" fill="hold">
                      <p:stCondLst>
                        <p:cond delay="indefinite"/>
                      </p:stCondLst>
                      <p:childTnLst>
                        <p:par>
                          <p:cTn id="258" fill="hold">
                            <p:stCondLst>
                              <p:cond delay="0"/>
                            </p:stCondLst>
                            <p:childTnLst>
                              <p:par>
                                <p:cTn id="259" presetID="2" presetClass="entr" presetSubtype="4" fill="hold" nodeType="clickEffect">
                                  <p:stCondLst>
                                    <p:cond delay="0"/>
                                  </p:stCondLst>
                                  <p:childTnLst>
                                    <p:set>
                                      <p:cBhvr>
                                        <p:cTn id="260" dur="1" fill="hold">
                                          <p:stCondLst>
                                            <p:cond delay="0"/>
                                          </p:stCondLst>
                                        </p:cTn>
                                        <p:tgtEl>
                                          <p:spTgt spid="20"/>
                                        </p:tgtEl>
                                        <p:attrNameLst>
                                          <p:attrName>style.visibility</p:attrName>
                                        </p:attrNameLst>
                                      </p:cBhvr>
                                      <p:to>
                                        <p:strVal val="visible"/>
                                      </p:to>
                                    </p:set>
                                    <p:anim calcmode="lin" valueType="num">
                                      <p:cBhvr additive="base">
                                        <p:cTn id="261" dur="500" fill="hold"/>
                                        <p:tgtEl>
                                          <p:spTgt spid="20"/>
                                        </p:tgtEl>
                                        <p:attrNameLst>
                                          <p:attrName>ppt_x</p:attrName>
                                        </p:attrNameLst>
                                      </p:cBhvr>
                                      <p:tavLst>
                                        <p:tav tm="0">
                                          <p:val>
                                            <p:strVal val="#ppt_x"/>
                                          </p:val>
                                        </p:tav>
                                        <p:tav tm="100000">
                                          <p:val>
                                            <p:strVal val="#ppt_x"/>
                                          </p:val>
                                        </p:tav>
                                      </p:tavLst>
                                    </p:anim>
                                    <p:anim calcmode="lin" valueType="num">
                                      <p:cBhvr additive="base">
                                        <p:cTn id="262" dur="500" fill="hold"/>
                                        <p:tgtEl>
                                          <p:spTgt spid="20"/>
                                        </p:tgtEl>
                                        <p:attrNameLst>
                                          <p:attrName>ppt_y</p:attrName>
                                        </p:attrNameLst>
                                      </p:cBhvr>
                                      <p:tavLst>
                                        <p:tav tm="0">
                                          <p:val>
                                            <p:strVal val="1+#ppt_h/2"/>
                                          </p:val>
                                        </p:tav>
                                        <p:tav tm="100000">
                                          <p:val>
                                            <p:strVal val="#ppt_y"/>
                                          </p:val>
                                        </p:tav>
                                      </p:tavLst>
                                    </p:anim>
                                  </p:childTnLst>
                                </p:cTn>
                              </p:par>
                              <p:par>
                                <p:cTn id="263" presetID="26" presetClass="emph" presetSubtype="0" repeatCount="indefinite" fill="hold" nodeType="withEffect">
                                  <p:stCondLst>
                                    <p:cond delay="1750"/>
                                  </p:stCondLst>
                                  <p:childTnLst>
                                    <p:animEffect transition="out" filter="fade">
                                      <p:cBhvr>
                                        <p:cTn id="264" dur="2000" tmFilter="0, 0; .2, .5; .8, .5; 1, 0"/>
                                        <p:tgtEl>
                                          <p:spTgt spid="20"/>
                                        </p:tgtEl>
                                      </p:cBhvr>
                                    </p:animEffect>
                                    <p:animScale>
                                      <p:cBhvr>
                                        <p:cTn id="265" dur="1000" autoRev="1" fill="hold"/>
                                        <p:tgtEl>
                                          <p:spTgt spid="20"/>
                                        </p:tgtEl>
                                      </p:cBhvr>
                                      <p:by x="105000" y="105000"/>
                                    </p:animScale>
                                  </p:childTnLst>
                                </p:cTn>
                              </p:par>
                              <p:par>
                                <p:cTn id="266" presetID="10" presetClass="entr" presetSubtype="0" repeatCount="indefinite" fill="hold" grpId="0" nodeType="withEffect">
                                  <p:stCondLst>
                                    <p:cond delay="1750"/>
                                  </p:stCondLst>
                                  <p:childTnLst>
                                    <p:set>
                                      <p:cBhvr>
                                        <p:cTn id="267" dur="1" fill="hold">
                                          <p:stCondLst>
                                            <p:cond delay="0"/>
                                          </p:stCondLst>
                                        </p:cTn>
                                        <p:tgtEl>
                                          <p:spTgt spid="350"/>
                                        </p:tgtEl>
                                        <p:attrNameLst>
                                          <p:attrName>style.visibility</p:attrName>
                                        </p:attrNameLst>
                                      </p:cBhvr>
                                      <p:to>
                                        <p:strVal val="visible"/>
                                      </p:to>
                                    </p:set>
                                    <p:animEffect transition="in" filter="fade">
                                      <p:cBhvr>
                                        <p:cTn id="268" dur="2000"/>
                                        <p:tgtEl>
                                          <p:spTgt spid="350"/>
                                        </p:tgtEl>
                                      </p:cBhvr>
                                    </p:animEffect>
                                  </p:childTnLst>
                                </p:cTn>
                              </p:par>
                              <p:par>
                                <p:cTn id="269" presetID="10" presetClass="entr" presetSubtype="0" repeatCount="indefinite" fill="hold" grpId="0" nodeType="withEffect">
                                  <p:stCondLst>
                                    <p:cond delay="250"/>
                                  </p:stCondLst>
                                  <p:childTnLst>
                                    <p:set>
                                      <p:cBhvr>
                                        <p:cTn id="270" dur="1" fill="hold">
                                          <p:stCondLst>
                                            <p:cond delay="0"/>
                                          </p:stCondLst>
                                        </p:cTn>
                                        <p:tgtEl>
                                          <p:spTgt spid="359"/>
                                        </p:tgtEl>
                                        <p:attrNameLst>
                                          <p:attrName>style.visibility</p:attrName>
                                        </p:attrNameLst>
                                      </p:cBhvr>
                                      <p:to>
                                        <p:strVal val="visible"/>
                                      </p:to>
                                    </p:set>
                                    <p:animEffect transition="in" filter="fade">
                                      <p:cBhvr>
                                        <p:cTn id="271" dur="2000"/>
                                        <p:tgtEl>
                                          <p:spTgt spid="359"/>
                                        </p:tgtEl>
                                      </p:cBhvr>
                                    </p:animEffect>
                                  </p:childTnLst>
                                </p:cTn>
                              </p:par>
                              <p:par>
                                <p:cTn id="272" presetID="10" presetClass="entr" presetSubtype="0" repeatCount="indefinite" fill="hold" grpId="0" nodeType="withEffect">
                                  <p:stCondLst>
                                    <p:cond delay="500"/>
                                  </p:stCondLst>
                                  <p:childTnLst>
                                    <p:set>
                                      <p:cBhvr>
                                        <p:cTn id="273" dur="1" fill="hold">
                                          <p:stCondLst>
                                            <p:cond delay="0"/>
                                          </p:stCondLst>
                                        </p:cTn>
                                        <p:tgtEl>
                                          <p:spTgt spid="360"/>
                                        </p:tgtEl>
                                        <p:attrNameLst>
                                          <p:attrName>style.visibility</p:attrName>
                                        </p:attrNameLst>
                                      </p:cBhvr>
                                      <p:to>
                                        <p:strVal val="visible"/>
                                      </p:to>
                                    </p:set>
                                    <p:animEffect transition="in" filter="fade">
                                      <p:cBhvr>
                                        <p:cTn id="274" dur="2000"/>
                                        <p:tgtEl>
                                          <p:spTgt spid="360"/>
                                        </p:tgtEl>
                                      </p:cBhvr>
                                    </p:animEffect>
                                  </p:childTnLst>
                                </p:cTn>
                              </p:par>
                              <p:par>
                                <p:cTn id="275" presetID="10" presetClass="entr" presetSubtype="0" repeatCount="indefinite" fill="hold" grpId="0" nodeType="withEffect">
                                  <p:stCondLst>
                                    <p:cond delay="750"/>
                                  </p:stCondLst>
                                  <p:childTnLst>
                                    <p:set>
                                      <p:cBhvr>
                                        <p:cTn id="276" dur="1" fill="hold">
                                          <p:stCondLst>
                                            <p:cond delay="0"/>
                                          </p:stCondLst>
                                        </p:cTn>
                                        <p:tgtEl>
                                          <p:spTgt spid="361"/>
                                        </p:tgtEl>
                                        <p:attrNameLst>
                                          <p:attrName>style.visibility</p:attrName>
                                        </p:attrNameLst>
                                      </p:cBhvr>
                                      <p:to>
                                        <p:strVal val="visible"/>
                                      </p:to>
                                    </p:set>
                                    <p:animEffect transition="in" filter="fade">
                                      <p:cBhvr>
                                        <p:cTn id="277" dur="2000"/>
                                        <p:tgtEl>
                                          <p:spTgt spid="361"/>
                                        </p:tgtEl>
                                      </p:cBhvr>
                                    </p:animEffect>
                                  </p:childTnLst>
                                </p:cTn>
                              </p:par>
                              <p:par>
                                <p:cTn id="278" presetID="10" presetClass="entr" presetSubtype="0" repeatCount="indefinite" fill="hold" grpId="0" nodeType="withEffect">
                                  <p:stCondLst>
                                    <p:cond delay="1000"/>
                                  </p:stCondLst>
                                  <p:childTnLst>
                                    <p:set>
                                      <p:cBhvr>
                                        <p:cTn id="279" dur="1" fill="hold">
                                          <p:stCondLst>
                                            <p:cond delay="0"/>
                                          </p:stCondLst>
                                        </p:cTn>
                                        <p:tgtEl>
                                          <p:spTgt spid="380"/>
                                        </p:tgtEl>
                                        <p:attrNameLst>
                                          <p:attrName>style.visibility</p:attrName>
                                        </p:attrNameLst>
                                      </p:cBhvr>
                                      <p:to>
                                        <p:strVal val="visible"/>
                                      </p:to>
                                    </p:set>
                                    <p:animEffect transition="in" filter="fade">
                                      <p:cBhvr>
                                        <p:cTn id="280" dur="2000"/>
                                        <p:tgtEl>
                                          <p:spTgt spid="380"/>
                                        </p:tgtEl>
                                      </p:cBhvr>
                                    </p:animEffect>
                                  </p:childTnLst>
                                </p:cTn>
                              </p:par>
                              <p:par>
                                <p:cTn id="281" presetID="10" presetClass="entr" presetSubtype="0" repeatCount="indefinite" fill="hold" grpId="0" nodeType="withEffect">
                                  <p:stCondLst>
                                    <p:cond delay="1250"/>
                                  </p:stCondLst>
                                  <p:childTnLst>
                                    <p:set>
                                      <p:cBhvr>
                                        <p:cTn id="282" dur="1" fill="hold">
                                          <p:stCondLst>
                                            <p:cond delay="0"/>
                                          </p:stCondLst>
                                        </p:cTn>
                                        <p:tgtEl>
                                          <p:spTgt spid="381"/>
                                        </p:tgtEl>
                                        <p:attrNameLst>
                                          <p:attrName>style.visibility</p:attrName>
                                        </p:attrNameLst>
                                      </p:cBhvr>
                                      <p:to>
                                        <p:strVal val="visible"/>
                                      </p:to>
                                    </p:set>
                                    <p:animEffect transition="in" filter="fade">
                                      <p:cBhvr>
                                        <p:cTn id="283" dur="2000"/>
                                        <p:tgtEl>
                                          <p:spTgt spid="381"/>
                                        </p:tgtEl>
                                      </p:cBhvr>
                                    </p:animEffect>
                                  </p:childTnLst>
                                </p:cTn>
                              </p:par>
                              <p:par>
                                <p:cTn id="284" presetID="10" presetClass="entr" presetSubtype="0" repeatCount="indefinite" fill="hold" grpId="0" nodeType="withEffect">
                                  <p:stCondLst>
                                    <p:cond delay="1500"/>
                                  </p:stCondLst>
                                  <p:childTnLst>
                                    <p:set>
                                      <p:cBhvr>
                                        <p:cTn id="285" dur="1" fill="hold">
                                          <p:stCondLst>
                                            <p:cond delay="0"/>
                                          </p:stCondLst>
                                        </p:cTn>
                                        <p:tgtEl>
                                          <p:spTgt spid="382"/>
                                        </p:tgtEl>
                                        <p:attrNameLst>
                                          <p:attrName>style.visibility</p:attrName>
                                        </p:attrNameLst>
                                      </p:cBhvr>
                                      <p:to>
                                        <p:strVal val="visible"/>
                                      </p:to>
                                    </p:set>
                                    <p:animEffect transition="in" filter="fade">
                                      <p:cBhvr>
                                        <p:cTn id="286" dur="2000"/>
                                        <p:tgtEl>
                                          <p:spTgt spid="382"/>
                                        </p:tgtEl>
                                      </p:cBhvr>
                                    </p:animEffect>
                                  </p:childTnLst>
                                </p:cTn>
                              </p:par>
                              <p:par>
                                <p:cTn id="287" presetID="10" presetClass="entr" presetSubtype="0" repeatCount="indefinite" fill="hold" grpId="0" nodeType="withEffect">
                                  <p:stCondLst>
                                    <p:cond delay="1750"/>
                                  </p:stCondLst>
                                  <p:childTnLst>
                                    <p:set>
                                      <p:cBhvr>
                                        <p:cTn id="288" dur="1" fill="hold">
                                          <p:stCondLst>
                                            <p:cond delay="0"/>
                                          </p:stCondLst>
                                        </p:cTn>
                                        <p:tgtEl>
                                          <p:spTgt spid="383"/>
                                        </p:tgtEl>
                                        <p:attrNameLst>
                                          <p:attrName>style.visibility</p:attrName>
                                        </p:attrNameLst>
                                      </p:cBhvr>
                                      <p:to>
                                        <p:strVal val="visible"/>
                                      </p:to>
                                    </p:set>
                                    <p:animEffect transition="in" filter="fade">
                                      <p:cBhvr>
                                        <p:cTn id="289" dur="2000"/>
                                        <p:tgtEl>
                                          <p:spTgt spid="383"/>
                                        </p:tgtEl>
                                      </p:cBhvr>
                                    </p:animEffect>
                                  </p:childTnLst>
                                </p:cTn>
                              </p:par>
                              <p:par>
                                <p:cTn id="290" presetID="2" presetClass="entr" presetSubtype="4" fill="hold" nodeType="withEffect">
                                  <p:stCondLst>
                                    <p:cond delay="0"/>
                                  </p:stCondLst>
                                  <p:childTnLst>
                                    <p:set>
                                      <p:cBhvr>
                                        <p:cTn id="291" dur="1" fill="hold">
                                          <p:stCondLst>
                                            <p:cond delay="0"/>
                                          </p:stCondLst>
                                        </p:cTn>
                                        <p:tgtEl>
                                          <p:spTgt spid="21"/>
                                        </p:tgtEl>
                                        <p:attrNameLst>
                                          <p:attrName>style.visibility</p:attrName>
                                        </p:attrNameLst>
                                      </p:cBhvr>
                                      <p:to>
                                        <p:strVal val="visible"/>
                                      </p:to>
                                    </p:set>
                                    <p:anim calcmode="lin" valueType="num">
                                      <p:cBhvr additive="base">
                                        <p:cTn id="292" dur="500" fill="hold"/>
                                        <p:tgtEl>
                                          <p:spTgt spid="21"/>
                                        </p:tgtEl>
                                        <p:attrNameLst>
                                          <p:attrName>ppt_x</p:attrName>
                                        </p:attrNameLst>
                                      </p:cBhvr>
                                      <p:tavLst>
                                        <p:tav tm="0">
                                          <p:val>
                                            <p:strVal val="#ppt_x"/>
                                          </p:val>
                                        </p:tav>
                                        <p:tav tm="100000">
                                          <p:val>
                                            <p:strVal val="#ppt_x"/>
                                          </p:val>
                                        </p:tav>
                                      </p:tavLst>
                                    </p:anim>
                                    <p:anim calcmode="lin" valueType="num">
                                      <p:cBhvr additive="base">
                                        <p:cTn id="293" dur="500" fill="hold"/>
                                        <p:tgtEl>
                                          <p:spTgt spid="21"/>
                                        </p:tgtEl>
                                        <p:attrNameLst>
                                          <p:attrName>ppt_y</p:attrName>
                                        </p:attrNameLst>
                                      </p:cBhvr>
                                      <p:tavLst>
                                        <p:tav tm="0">
                                          <p:val>
                                            <p:strVal val="1+#ppt_h/2"/>
                                          </p:val>
                                        </p:tav>
                                        <p:tav tm="100000">
                                          <p:val>
                                            <p:strVal val="#ppt_y"/>
                                          </p:val>
                                        </p:tav>
                                      </p:tavLst>
                                    </p:anim>
                                  </p:childTnLst>
                                </p:cTn>
                              </p:par>
                              <p:par>
                                <p:cTn id="294" presetID="10" presetClass="entr" presetSubtype="0" repeatCount="indefinite" fill="hold" grpId="0" nodeType="withEffect">
                                  <p:stCondLst>
                                    <p:cond delay="0"/>
                                  </p:stCondLst>
                                  <p:childTnLst>
                                    <p:set>
                                      <p:cBhvr>
                                        <p:cTn id="295" dur="1" fill="hold">
                                          <p:stCondLst>
                                            <p:cond delay="0"/>
                                          </p:stCondLst>
                                        </p:cTn>
                                        <p:tgtEl>
                                          <p:spTgt spid="385"/>
                                        </p:tgtEl>
                                        <p:attrNameLst>
                                          <p:attrName>style.visibility</p:attrName>
                                        </p:attrNameLst>
                                      </p:cBhvr>
                                      <p:to>
                                        <p:strVal val="visible"/>
                                      </p:to>
                                    </p:set>
                                    <p:animEffect transition="in" filter="fade">
                                      <p:cBhvr>
                                        <p:cTn id="296" dur="2000"/>
                                        <p:tgtEl>
                                          <p:spTgt spid="385"/>
                                        </p:tgtEl>
                                      </p:cBhvr>
                                    </p:animEffect>
                                  </p:childTnLst>
                                </p:cTn>
                              </p:par>
                              <p:par>
                                <p:cTn id="297" presetID="10" presetClass="entr" presetSubtype="0" repeatCount="indefinite" fill="hold" grpId="0" nodeType="withEffect">
                                  <p:stCondLst>
                                    <p:cond delay="250"/>
                                  </p:stCondLst>
                                  <p:childTnLst>
                                    <p:set>
                                      <p:cBhvr>
                                        <p:cTn id="298" dur="1" fill="hold">
                                          <p:stCondLst>
                                            <p:cond delay="0"/>
                                          </p:stCondLst>
                                        </p:cTn>
                                        <p:tgtEl>
                                          <p:spTgt spid="386"/>
                                        </p:tgtEl>
                                        <p:attrNameLst>
                                          <p:attrName>style.visibility</p:attrName>
                                        </p:attrNameLst>
                                      </p:cBhvr>
                                      <p:to>
                                        <p:strVal val="visible"/>
                                      </p:to>
                                    </p:set>
                                    <p:animEffect transition="in" filter="fade">
                                      <p:cBhvr>
                                        <p:cTn id="299" dur="2000"/>
                                        <p:tgtEl>
                                          <p:spTgt spid="386"/>
                                        </p:tgtEl>
                                      </p:cBhvr>
                                    </p:animEffect>
                                  </p:childTnLst>
                                </p:cTn>
                              </p:par>
                              <p:par>
                                <p:cTn id="300" presetID="10" presetClass="entr" presetSubtype="0" repeatCount="indefinite" fill="hold" grpId="0" nodeType="withEffect">
                                  <p:stCondLst>
                                    <p:cond delay="500"/>
                                  </p:stCondLst>
                                  <p:childTnLst>
                                    <p:set>
                                      <p:cBhvr>
                                        <p:cTn id="301" dur="1" fill="hold">
                                          <p:stCondLst>
                                            <p:cond delay="0"/>
                                          </p:stCondLst>
                                        </p:cTn>
                                        <p:tgtEl>
                                          <p:spTgt spid="387"/>
                                        </p:tgtEl>
                                        <p:attrNameLst>
                                          <p:attrName>style.visibility</p:attrName>
                                        </p:attrNameLst>
                                      </p:cBhvr>
                                      <p:to>
                                        <p:strVal val="visible"/>
                                      </p:to>
                                    </p:set>
                                    <p:animEffect transition="in" filter="fade">
                                      <p:cBhvr>
                                        <p:cTn id="302" dur="2000"/>
                                        <p:tgtEl>
                                          <p:spTgt spid="387"/>
                                        </p:tgtEl>
                                      </p:cBhvr>
                                    </p:animEffect>
                                  </p:childTnLst>
                                </p:cTn>
                              </p:par>
                              <p:par>
                                <p:cTn id="303" presetID="10" presetClass="entr" presetSubtype="0" repeatCount="indefinite" fill="hold" grpId="0" nodeType="withEffect">
                                  <p:stCondLst>
                                    <p:cond delay="750"/>
                                  </p:stCondLst>
                                  <p:childTnLst>
                                    <p:set>
                                      <p:cBhvr>
                                        <p:cTn id="304" dur="1" fill="hold">
                                          <p:stCondLst>
                                            <p:cond delay="0"/>
                                          </p:stCondLst>
                                        </p:cTn>
                                        <p:tgtEl>
                                          <p:spTgt spid="388"/>
                                        </p:tgtEl>
                                        <p:attrNameLst>
                                          <p:attrName>style.visibility</p:attrName>
                                        </p:attrNameLst>
                                      </p:cBhvr>
                                      <p:to>
                                        <p:strVal val="visible"/>
                                      </p:to>
                                    </p:set>
                                    <p:animEffect transition="in" filter="fade">
                                      <p:cBhvr>
                                        <p:cTn id="305" dur="2000"/>
                                        <p:tgtEl>
                                          <p:spTgt spid="388"/>
                                        </p:tgtEl>
                                      </p:cBhvr>
                                    </p:animEffect>
                                  </p:childTnLst>
                                </p:cTn>
                              </p:par>
                              <p:par>
                                <p:cTn id="306" presetID="10" presetClass="entr" presetSubtype="0" repeatCount="indefinite" fill="hold" grpId="0" nodeType="withEffect">
                                  <p:stCondLst>
                                    <p:cond delay="1000"/>
                                  </p:stCondLst>
                                  <p:childTnLst>
                                    <p:set>
                                      <p:cBhvr>
                                        <p:cTn id="307" dur="1" fill="hold">
                                          <p:stCondLst>
                                            <p:cond delay="0"/>
                                          </p:stCondLst>
                                        </p:cTn>
                                        <p:tgtEl>
                                          <p:spTgt spid="389"/>
                                        </p:tgtEl>
                                        <p:attrNameLst>
                                          <p:attrName>style.visibility</p:attrName>
                                        </p:attrNameLst>
                                      </p:cBhvr>
                                      <p:to>
                                        <p:strVal val="visible"/>
                                      </p:to>
                                    </p:set>
                                    <p:animEffect transition="in" filter="fade">
                                      <p:cBhvr>
                                        <p:cTn id="308" dur="2000"/>
                                        <p:tgtEl>
                                          <p:spTgt spid="389"/>
                                        </p:tgtEl>
                                      </p:cBhvr>
                                    </p:animEffect>
                                  </p:childTnLst>
                                </p:cTn>
                              </p:par>
                              <p:par>
                                <p:cTn id="309" presetID="10" presetClass="entr" presetSubtype="0" repeatCount="indefinite" fill="hold" grpId="0" nodeType="withEffect">
                                  <p:stCondLst>
                                    <p:cond delay="1250"/>
                                  </p:stCondLst>
                                  <p:childTnLst>
                                    <p:set>
                                      <p:cBhvr>
                                        <p:cTn id="310" dur="1" fill="hold">
                                          <p:stCondLst>
                                            <p:cond delay="0"/>
                                          </p:stCondLst>
                                        </p:cTn>
                                        <p:tgtEl>
                                          <p:spTgt spid="390"/>
                                        </p:tgtEl>
                                        <p:attrNameLst>
                                          <p:attrName>style.visibility</p:attrName>
                                        </p:attrNameLst>
                                      </p:cBhvr>
                                      <p:to>
                                        <p:strVal val="visible"/>
                                      </p:to>
                                    </p:set>
                                    <p:animEffect transition="in" filter="fade">
                                      <p:cBhvr>
                                        <p:cTn id="311" dur="2000"/>
                                        <p:tgtEl>
                                          <p:spTgt spid="390"/>
                                        </p:tgtEl>
                                      </p:cBhvr>
                                    </p:animEffect>
                                  </p:childTnLst>
                                </p:cTn>
                              </p:par>
                              <p:par>
                                <p:cTn id="312" presetID="10" presetClass="entr" presetSubtype="0" repeatCount="indefinite" fill="hold" grpId="0" nodeType="withEffect">
                                  <p:stCondLst>
                                    <p:cond delay="1500"/>
                                  </p:stCondLst>
                                  <p:childTnLst>
                                    <p:set>
                                      <p:cBhvr>
                                        <p:cTn id="313" dur="1" fill="hold">
                                          <p:stCondLst>
                                            <p:cond delay="0"/>
                                          </p:stCondLst>
                                        </p:cTn>
                                        <p:tgtEl>
                                          <p:spTgt spid="391"/>
                                        </p:tgtEl>
                                        <p:attrNameLst>
                                          <p:attrName>style.visibility</p:attrName>
                                        </p:attrNameLst>
                                      </p:cBhvr>
                                      <p:to>
                                        <p:strVal val="visible"/>
                                      </p:to>
                                    </p:set>
                                    <p:animEffect transition="in" filter="fade">
                                      <p:cBhvr>
                                        <p:cTn id="314" dur="2000"/>
                                        <p:tgtEl>
                                          <p:spTgt spid="391"/>
                                        </p:tgtEl>
                                      </p:cBhvr>
                                    </p:animEffect>
                                  </p:childTnLst>
                                </p:cTn>
                              </p:par>
                              <p:par>
                                <p:cTn id="315" presetID="10" presetClass="entr" presetSubtype="0" repeatCount="indefinite" fill="hold" grpId="0" nodeType="withEffect">
                                  <p:stCondLst>
                                    <p:cond delay="1750"/>
                                  </p:stCondLst>
                                  <p:childTnLst>
                                    <p:set>
                                      <p:cBhvr>
                                        <p:cTn id="316" dur="1" fill="hold">
                                          <p:stCondLst>
                                            <p:cond delay="0"/>
                                          </p:stCondLst>
                                        </p:cTn>
                                        <p:tgtEl>
                                          <p:spTgt spid="392"/>
                                        </p:tgtEl>
                                        <p:attrNameLst>
                                          <p:attrName>style.visibility</p:attrName>
                                        </p:attrNameLst>
                                      </p:cBhvr>
                                      <p:to>
                                        <p:strVal val="visible"/>
                                      </p:to>
                                    </p:set>
                                    <p:animEffect transition="in" filter="fade">
                                      <p:cBhvr>
                                        <p:cTn id="317" dur="2000"/>
                                        <p:tgtEl>
                                          <p:spTgt spid="392"/>
                                        </p:tgtEl>
                                      </p:cBhvr>
                                    </p:animEffect>
                                  </p:childTnLst>
                                </p:cTn>
                              </p:par>
                            </p:childTnLst>
                          </p:cTn>
                        </p:par>
                      </p:childTnLst>
                    </p:cTn>
                  </p:par>
                  <p:par>
                    <p:cTn id="318" fill="hold">
                      <p:stCondLst>
                        <p:cond delay="indefinite"/>
                      </p:stCondLst>
                      <p:childTnLst>
                        <p:par>
                          <p:cTn id="319" fill="hold">
                            <p:stCondLst>
                              <p:cond delay="0"/>
                            </p:stCondLst>
                            <p:childTnLst>
                              <p:par>
                                <p:cTn id="320" presetID="2" presetClass="entr" presetSubtype="4" fill="hold" nodeType="clickEffect">
                                  <p:stCondLst>
                                    <p:cond delay="0"/>
                                  </p:stCondLst>
                                  <p:childTnLst>
                                    <p:set>
                                      <p:cBhvr>
                                        <p:cTn id="321" dur="1" fill="hold">
                                          <p:stCondLst>
                                            <p:cond delay="0"/>
                                          </p:stCondLst>
                                        </p:cTn>
                                        <p:tgtEl>
                                          <p:spTgt spid="8"/>
                                        </p:tgtEl>
                                        <p:attrNameLst>
                                          <p:attrName>style.visibility</p:attrName>
                                        </p:attrNameLst>
                                      </p:cBhvr>
                                      <p:to>
                                        <p:strVal val="visible"/>
                                      </p:to>
                                    </p:set>
                                    <p:anim calcmode="lin" valueType="num">
                                      <p:cBhvr additive="base">
                                        <p:cTn id="322" dur="500" fill="hold"/>
                                        <p:tgtEl>
                                          <p:spTgt spid="8"/>
                                        </p:tgtEl>
                                        <p:attrNameLst>
                                          <p:attrName>ppt_x</p:attrName>
                                        </p:attrNameLst>
                                      </p:cBhvr>
                                      <p:tavLst>
                                        <p:tav tm="0">
                                          <p:val>
                                            <p:strVal val="#ppt_x"/>
                                          </p:val>
                                        </p:tav>
                                        <p:tav tm="100000">
                                          <p:val>
                                            <p:strVal val="#ppt_x"/>
                                          </p:val>
                                        </p:tav>
                                      </p:tavLst>
                                    </p:anim>
                                    <p:anim calcmode="lin" valueType="num">
                                      <p:cBhvr additive="base">
                                        <p:cTn id="323" dur="500" fill="hold"/>
                                        <p:tgtEl>
                                          <p:spTgt spid="8"/>
                                        </p:tgtEl>
                                        <p:attrNameLst>
                                          <p:attrName>ppt_y</p:attrName>
                                        </p:attrNameLst>
                                      </p:cBhvr>
                                      <p:tavLst>
                                        <p:tav tm="0">
                                          <p:val>
                                            <p:strVal val="1+#ppt_h/2"/>
                                          </p:val>
                                        </p:tav>
                                        <p:tav tm="100000">
                                          <p:val>
                                            <p:strVal val="#ppt_y"/>
                                          </p:val>
                                        </p:tav>
                                      </p:tavLst>
                                    </p:anim>
                                  </p:childTnLst>
                                </p:cTn>
                              </p:par>
                              <p:par>
                                <p:cTn id="324" presetID="10" presetClass="entr" presetSubtype="0" repeatCount="indefinite" fill="hold" grpId="0" nodeType="withEffect">
                                  <p:stCondLst>
                                    <p:cond delay="0"/>
                                  </p:stCondLst>
                                  <p:childTnLst>
                                    <p:set>
                                      <p:cBhvr>
                                        <p:cTn id="325" dur="1" fill="hold">
                                          <p:stCondLst>
                                            <p:cond delay="0"/>
                                          </p:stCondLst>
                                        </p:cTn>
                                        <p:tgtEl>
                                          <p:spTgt spid="393"/>
                                        </p:tgtEl>
                                        <p:attrNameLst>
                                          <p:attrName>style.visibility</p:attrName>
                                        </p:attrNameLst>
                                      </p:cBhvr>
                                      <p:to>
                                        <p:strVal val="visible"/>
                                      </p:to>
                                    </p:set>
                                    <p:animEffect transition="in" filter="fade">
                                      <p:cBhvr>
                                        <p:cTn id="326" dur="2000"/>
                                        <p:tgtEl>
                                          <p:spTgt spid="393"/>
                                        </p:tgtEl>
                                      </p:cBhvr>
                                    </p:animEffect>
                                  </p:childTnLst>
                                </p:cTn>
                              </p:par>
                              <p:par>
                                <p:cTn id="327" presetID="10" presetClass="entr" presetSubtype="0" repeatCount="indefinite" fill="hold" grpId="0" nodeType="withEffect">
                                  <p:stCondLst>
                                    <p:cond delay="250"/>
                                  </p:stCondLst>
                                  <p:childTnLst>
                                    <p:set>
                                      <p:cBhvr>
                                        <p:cTn id="328" dur="1" fill="hold">
                                          <p:stCondLst>
                                            <p:cond delay="0"/>
                                          </p:stCondLst>
                                        </p:cTn>
                                        <p:tgtEl>
                                          <p:spTgt spid="396"/>
                                        </p:tgtEl>
                                        <p:attrNameLst>
                                          <p:attrName>style.visibility</p:attrName>
                                        </p:attrNameLst>
                                      </p:cBhvr>
                                      <p:to>
                                        <p:strVal val="visible"/>
                                      </p:to>
                                    </p:set>
                                    <p:animEffect transition="in" filter="fade">
                                      <p:cBhvr>
                                        <p:cTn id="329" dur="2000"/>
                                        <p:tgtEl>
                                          <p:spTgt spid="396"/>
                                        </p:tgtEl>
                                      </p:cBhvr>
                                    </p:animEffect>
                                  </p:childTnLst>
                                </p:cTn>
                              </p:par>
                              <p:par>
                                <p:cTn id="330" presetID="10" presetClass="entr" presetSubtype="0" repeatCount="indefinite" fill="hold" grpId="0" nodeType="withEffect">
                                  <p:stCondLst>
                                    <p:cond delay="500"/>
                                  </p:stCondLst>
                                  <p:childTnLst>
                                    <p:set>
                                      <p:cBhvr>
                                        <p:cTn id="331" dur="1" fill="hold">
                                          <p:stCondLst>
                                            <p:cond delay="0"/>
                                          </p:stCondLst>
                                        </p:cTn>
                                        <p:tgtEl>
                                          <p:spTgt spid="397"/>
                                        </p:tgtEl>
                                        <p:attrNameLst>
                                          <p:attrName>style.visibility</p:attrName>
                                        </p:attrNameLst>
                                      </p:cBhvr>
                                      <p:to>
                                        <p:strVal val="visible"/>
                                      </p:to>
                                    </p:set>
                                    <p:animEffect transition="in" filter="fade">
                                      <p:cBhvr>
                                        <p:cTn id="332" dur="2000"/>
                                        <p:tgtEl>
                                          <p:spTgt spid="397"/>
                                        </p:tgtEl>
                                      </p:cBhvr>
                                    </p:animEffect>
                                  </p:childTnLst>
                                </p:cTn>
                              </p:par>
                              <p:par>
                                <p:cTn id="333" presetID="10" presetClass="entr" presetSubtype="0" repeatCount="indefinite" fill="hold" grpId="0" nodeType="withEffect">
                                  <p:stCondLst>
                                    <p:cond delay="750"/>
                                  </p:stCondLst>
                                  <p:childTnLst>
                                    <p:set>
                                      <p:cBhvr>
                                        <p:cTn id="334" dur="1" fill="hold">
                                          <p:stCondLst>
                                            <p:cond delay="0"/>
                                          </p:stCondLst>
                                        </p:cTn>
                                        <p:tgtEl>
                                          <p:spTgt spid="398"/>
                                        </p:tgtEl>
                                        <p:attrNameLst>
                                          <p:attrName>style.visibility</p:attrName>
                                        </p:attrNameLst>
                                      </p:cBhvr>
                                      <p:to>
                                        <p:strVal val="visible"/>
                                      </p:to>
                                    </p:set>
                                    <p:animEffect transition="in" filter="fade">
                                      <p:cBhvr>
                                        <p:cTn id="335" dur="2000"/>
                                        <p:tgtEl>
                                          <p:spTgt spid="398"/>
                                        </p:tgtEl>
                                      </p:cBhvr>
                                    </p:animEffect>
                                  </p:childTnLst>
                                </p:cTn>
                              </p:par>
                              <p:par>
                                <p:cTn id="336" presetID="10" presetClass="entr" presetSubtype="0" repeatCount="indefinite" fill="hold" grpId="0" nodeType="withEffect">
                                  <p:stCondLst>
                                    <p:cond delay="1000"/>
                                  </p:stCondLst>
                                  <p:childTnLst>
                                    <p:set>
                                      <p:cBhvr>
                                        <p:cTn id="337" dur="1" fill="hold">
                                          <p:stCondLst>
                                            <p:cond delay="0"/>
                                          </p:stCondLst>
                                        </p:cTn>
                                        <p:tgtEl>
                                          <p:spTgt spid="399"/>
                                        </p:tgtEl>
                                        <p:attrNameLst>
                                          <p:attrName>style.visibility</p:attrName>
                                        </p:attrNameLst>
                                      </p:cBhvr>
                                      <p:to>
                                        <p:strVal val="visible"/>
                                      </p:to>
                                    </p:set>
                                    <p:animEffect transition="in" filter="fade">
                                      <p:cBhvr>
                                        <p:cTn id="338" dur="2000"/>
                                        <p:tgtEl>
                                          <p:spTgt spid="399"/>
                                        </p:tgtEl>
                                      </p:cBhvr>
                                    </p:animEffect>
                                  </p:childTnLst>
                                </p:cTn>
                              </p:par>
                              <p:par>
                                <p:cTn id="339" presetID="10" presetClass="entr" presetSubtype="0" repeatCount="indefinite" fill="hold" grpId="0" nodeType="withEffect">
                                  <p:stCondLst>
                                    <p:cond delay="1250"/>
                                  </p:stCondLst>
                                  <p:childTnLst>
                                    <p:set>
                                      <p:cBhvr>
                                        <p:cTn id="340" dur="1" fill="hold">
                                          <p:stCondLst>
                                            <p:cond delay="0"/>
                                          </p:stCondLst>
                                        </p:cTn>
                                        <p:tgtEl>
                                          <p:spTgt spid="400"/>
                                        </p:tgtEl>
                                        <p:attrNameLst>
                                          <p:attrName>style.visibility</p:attrName>
                                        </p:attrNameLst>
                                      </p:cBhvr>
                                      <p:to>
                                        <p:strVal val="visible"/>
                                      </p:to>
                                    </p:set>
                                    <p:animEffect transition="in" filter="fade">
                                      <p:cBhvr>
                                        <p:cTn id="341" dur="2000"/>
                                        <p:tgtEl>
                                          <p:spTgt spid="400"/>
                                        </p:tgtEl>
                                      </p:cBhvr>
                                    </p:animEffect>
                                  </p:childTnLst>
                                </p:cTn>
                              </p:par>
                              <p:par>
                                <p:cTn id="342" presetID="10" presetClass="entr" presetSubtype="0" repeatCount="indefinite" fill="hold" grpId="0" nodeType="withEffect">
                                  <p:stCondLst>
                                    <p:cond delay="1500"/>
                                  </p:stCondLst>
                                  <p:childTnLst>
                                    <p:set>
                                      <p:cBhvr>
                                        <p:cTn id="343" dur="1" fill="hold">
                                          <p:stCondLst>
                                            <p:cond delay="0"/>
                                          </p:stCondLst>
                                        </p:cTn>
                                        <p:tgtEl>
                                          <p:spTgt spid="401"/>
                                        </p:tgtEl>
                                        <p:attrNameLst>
                                          <p:attrName>style.visibility</p:attrName>
                                        </p:attrNameLst>
                                      </p:cBhvr>
                                      <p:to>
                                        <p:strVal val="visible"/>
                                      </p:to>
                                    </p:set>
                                    <p:animEffect transition="in" filter="fade">
                                      <p:cBhvr>
                                        <p:cTn id="344" dur="2000"/>
                                        <p:tgtEl>
                                          <p:spTgt spid="401"/>
                                        </p:tgtEl>
                                      </p:cBhvr>
                                    </p:animEffect>
                                  </p:childTnLst>
                                </p:cTn>
                              </p:par>
                              <p:par>
                                <p:cTn id="345" presetID="10" presetClass="entr" presetSubtype="0" repeatCount="indefinite" fill="hold" grpId="0" nodeType="withEffect">
                                  <p:stCondLst>
                                    <p:cond delay="1750"/>
                                  </p:stCondLst>
                                  <p:childTnLst>
                                    <p:set>
                                      <p:cBhvr>
                                        <p:cTn id="346" dur="1" fill="hold">
                                          <p:stCondLst>
                                            <p:cond delay="0"/>
                                          </p:stCondLst>
                                        </p:cTn>
                                        <p:tgtEl>
                                          <p:spTgt spid="402"/>
                                        </p:tgtEl>
                                        <p:attrNameLst>
                                          <p:attrName>style.visibility</p:attrName>
                                        </p:attrNameLst>
                                      </p:cBhvr>
                                      <p:to>
                                        <p:strVal val="visible"/>
                                      </p:to>
                                    </p:set>
                                    <p:animEffect transition="in" filter="fade">
                                      <p:cBhvr>
                                        <p:cTn id="347" dur="2000"/>
                                        <p:tgtEl>
                                          <p:spTgt spid="402"/>
                                        </p:tgtEl>
                                      </p:cBhvr>
                                    </p:animEffect>
                                  </p:childTnLst>
                                </p:cTn>
                              </p:par>
                              <p:par>
                                <p:cTn id="348" presetID="10" presetClass="entr" presetSubtype="0" repeatCount="indefinite" fill="hold" grpId="0" nodeType="withEffect">
                                  <p:stCondLst>
                                    <p:cond delay="0"/>
                                  </p:stCondLst>
                                  <p:childTnLst>
                                    <p:set>
                                      <p:cBhvr>
                                        <p:cTn id="349" dur="1" fill="hold">
                                          <p:stCondLst>
                                            <p:cond delay="0"/>
                                          </p:stCondLst>
                                        </p:cTn>
                                        <p:tgtEl>
                                          <p:spTgt spid="403"/>
                                        </p:tgtEl>
                                        <p:attrNameLst>
                                          <p:attrName>style.visibility</p:attrName>
                                        </p:attrNameLst>
                                      </p:cBhvr>
                                      <p:to>
                                        <p:strVal val="visible"/>
                                      </p:to>
                                    </p:set>
                                    <p:animEffect transition="in" filter="fade">
                                      <p:cBhvr>
                                        <p:cTn id="350" dur="2000"/>
                                        <p:tgtEl>
                                          <p:spTgt spid="403"/>
                                        </p:tgtEl>
                                      </p:cBhvr>
                                    </p:animEffect>
                                  </p:childTnLst>
                                </p:cTn>
                              </p:par>
                              <p:par>
                                <p:cTn id="351" presetID="10" presetClass="entr" presetSubtype="0" repeatCount="indefinite" fill="hold" grpId="0" nodeType="withEffect">
                                  <p:stCondLst>
                                    <p:cond delay="250"/>
                                  </p:stCondLst>
                                  <p:childTnLst>
                                    <p:set>
                                      <p:cBhvr>
                                        <p:cTn id="352" dur="1" fill="hold">
                                          <p:stCondLst>
                                            <p:cond delay="0"/>
                                          </p:stCondLst>
                                        </p:cTn>
                                        <p:tgtEl>
                                          <p:spTgt spid="404"/>
                                        </p:tgtEl>
                                        <p:attrNameLst>
                                          <p:attrName>style.visibility</p:attrName>
                                        </p:attrNameLst>
                                      </p:cBhvr>
                                      <p:to>
                                        <p:strVal val="visible"/>
                                      </p:to>
                                    </p:set>
                                    <p:animEffect transition="in" filter="fade">
                                      <p:cBhvr>
                                        <p:cTn id="353" dur="2000"/>
                                        <p:tgtEl>
                                          <p:spTgt spid="404"/>
                                        </p:tgtEl>
                                      </p:cBhvr>
                                    </p:animEffect>
                                  </p:childTnLst>
                                </p:cTn>
                              </p:par>
                              <p:par>
                                <p:cTn id="354" presetID="10" presetClass="entr" presetSubtype="0" repeatCount="indefinite" fill="hold" grpId="0" nodeType="withEffect">
                                  <p:stCondLst>
                                    <p:cond delay="500"/>
                                  </p:stCondLst>
                                  <p:childTnLst>
                                    <p:set>
                                      <p:cBhvr>
                                        <p:cTn id="355" dur="1" fill="hold">
                                          <p:stCondLst>
                                            <p:cond delay="0"/>
                                          </p:stCondLst>
                                        </p:cTn>
                                        <p:tgtEl>
                                          <p:spTgt spid="405"/>
                                        </p:tgtEl>
                                        <p:attrNameLst>
                                          <p:attrName>style.visibility</p:attrName>
                                        </p:attrNameLst>
                                      </p:cBhvr>
                                      <p:to>
                                        <p:strVal val="visible"/>
                                      </p:to>
                                    </p:set>
                                    <p:animEffect transition="in" filter="fade">
                                      <p:cBhvr>
                                        <p:cTn id="356" dur="2000"/>
                                        <p:tgtEl>
                                          <p:spTgt spid="405"/>
                                        </p:tgtEl>
                                      </p:cBhvr>
                                    </p:animEffect>
                                  </p:childTnLst>
                                </p:cTn>
                              </p:par>
                              <p:par>
                                <p:cTn id="357" presetID="10" presetClass="entr" presetSubtype="0" repeatCount="indefinite" fill="hold" grpId="0" nodeType="withEffect">
                                  <p:stCondLst>
                                    <p:cond delay="750"/>
                                  </p:stCondLst>
                                  <p:childTnLst>
                                    <p:set>
                                      <p:cBhvr>
                                        <p:cTn id="358" dur="1" fill="hold">
                                          <p:stCondLst>
                                            <p:cond delay="0"/>
                                          </p:stCondLst>
                                        </p:cTn>
                                        <p:tgtEl>
                                          <p:spTgt spid="406"/>
                                        </p:tgtEl>
                                        <p:attrNameLst>
                                          <p:attrName>style.visibility</p:attrName>
                                        </p:attrNameLst>
                                      </p:cBhvr>
                                      <p:to>
                                        <p:strVal val="visible"/>
                                      </p:to>
                                    </p:set>
                                    <p:animEffect transition="in" filter="fade">
                                      <p:cBhvr>
                                        <p:cTn id="359" dur="2000"/>
                                        <p:tgtEl>
                                          <p:spTgt spid="406"/>
                                        </p:tgtEl>
                                      </p:cBhvr>
                                    </p:animEffect>
                                  </p:childTnLst>
                                </p:cTn>
                              </p:par>
                              <p:par>
                                <p:cTn id="360" presetID="10" presetClass="entr" presetSubtype="0" repeatCount="indefinite" fill="hold" grpId="0" nodeType="withEffect">
                                  <p:stCondLst>
                                    <p:cond delay="1000"/>
                                  </p:stCondLst>
                                  <p:childTnLst>
                                    <p:set>
                                      <p:cBhvr>
                                        <p:cTn id="361" dur="1" fill="hold">
                                          <p:stCondLst>
                                            <p:cond delay="0"/>
                                          </p:stCondLst>
                                        </p:cTn>
                                        <p:tgtEl>
                                          <p:spTgt spid="407"/>
                                        </p:tgtEl>
                                        <p:attrNameLst>
                                          <p:attrName>style.visibility</p:attrName>
                                        </p:attrNameLst>
                                      </p:cBhvr>
                                      <p:to>
                                        <p:strVal val="visible"/>
                                      </p:to>
                                    </p:set>
                                    <p:animEffect transition="in" filter="fade">
                                      <p:cBhvr>
                                        <p:cTn id="362" dur="2000"/>
                                        <p:tgtEl>
                                          <p:spTgt spid="407"/>
                                        </p:tgtEl>
                                      </p:cBhvr>
                                    </p:animEffect>
                                  </p:childTnLst>
                                </p:cTn>
                              </p:par>
                              <p:par>
                                <p:cTn id="363" presetID="10" presetClass="entr" presetSubtype="0" repeatCount="indefinite" fill="hold" grpId="0" nodeType="withEffect">
                                  <p:stCondLst>
                                    <p:cond delay="1250"/>
                                  </p:stCondLst>
                                  <p:childTnLst>
                                    <p:set>
                                      <p:cBhvr>
                                        <p:cTn id="364" dur="1" fill="hold">
                                          <p:stCondLst>
                                            <p:cond delay="0"/>
                                          </p:stCondLst>
                                        </p:cTn>
                                        <p:tgtEl>
                                          <p:spTgt spid="408"/>
                                        </p:tgtEl>
                                        <p:attrNameLst>
                                          <p:attrName>style.visibility</p:attrName>
                                        </p:attrNameLst>
                                      </p:cBhvr>
                                      <p:to>
                                        <p:strVal val="visible"/>
                                      </p:to>
                                    </p:set>
                                    <p:animEffect transition="in" filter="fade">
                                      <p:cBhvr>
                                        <p:cTn id="365" dur="2000"/>
                                        <p:tgtEl>
                                          <p:spTgt spid="408"/>
                                        </p:tgtEl>
                                      </p:cBhvr>
                                    </p:animEffect>
                                  </p:childTnLst>
                                </p:cTn>
                              </p:par>
                              <p:par>
                                <p:cTn id="366" presetID="10" presetClass="entr" presetSubtype="0" repeatCount="indefinite" fill="hold" grpId="0" nodeType="withEffect">
                                  <p:stCondLst>
                                    <p:cond delay="1500"/>
                                  </p:stCondLst>
                                  <p:childTnLst>
                                    <p:set>
                                      <p:cBhvr>
                                        <p:cTn id="367" dur="1" fill="hold">
                                          <p:stCondLst>
                                            <p:cond delay="0"/>
                                          </p:stCondLst>
                                        </p:cTn>
                                        <p:tgtEl>
                                          <p:spTgt spid="409"/>
                                        </p:tgtEl>
                                        <p:attrNameLst>
                                          <p:attrName>style.visibility</p:attrName>
                                        </p:attrNameLst>
                                      </p:cBhvr>
                                      <p:to>
                                        <p:strVal val="visible"/>
                                      </p:to>
                                    </p:set>
                                    <p:animEffect transition="in" filter="fade">
                                      <p:cBhvr>
                                        <p:cTn id="368" dur="2000"/>
                                        <p:tgtEl>
                                          <p:spTgt spid="409"/>
                                        </p:tgtEl>
                                      </p:cBhvr>
                                    </p:animEffect>
                                  </p:childTnLst>
                                </p:cTn>
                              </p:par>
                              <p:par>
                                <p:cTn id="369" presetID="10" presetClass="entr" presetSubtype="0" repeatCount="indefinite" fill="hold" grpId="0" nodeType="withEffect">
                                  <p:stCondLst>
                                    <p:cond delay="1750"/>
                                  </p:stCondLst>
                                  <p:childTnLst>
                                    <p:set>
                                      <p:cBhvr>
                                        <p:cTn id="370" dur="1" fill="hold">
                                          <p:stCondLst>
                                            <p:cond delay="0"/>
                                          </p:stCondLst>
                                        </p:cTn>
                                        <p:tgtEl>
                                          <p:spTgt spid="410"/>
                                        </p:tgtEl>
                                        <p:attrNameLst>
                                          <p:attrName>style.visibility</p:attrName>
                                        </p:attrNameLst>
                                      </p:cBhvr>
                                      <p:to>
                                        <p:strVal val="visible"/>
                                      </p:to>
                                    </p:set>
                                    <p:animEffect transition="in" filter="fade">
                                      <p:cBhvr>
                                        <p:cTn id="371" dur="2000"/>
                                        <p:tgtEl>
                                          <p:spTgt spid="410"/>
                                        </p:tgtEl>
                                      </p:cBhvr>
                                    </p:animEffect>
                                  </p:childTnLst>
                                </p:cTn>
                              </p:par>
                              <p:par>
                                <p:cTn id="372" presetID="10" presetClass="entr" presetSubtype="0" repeatCount="indefinite" fill="hold" grpId="0" nodeType="withEffect">
                                  <p:stCondLst>
                                    <p:cond delay="1750"/>
                                  </p:stCondLst>
                                  <p:childTnLst>
                                    <p:set>
                                      <p:cBhvr>
                                        <p:cTn id="373" dur="1" fill="hold">
                                          <p:stCondLst>
                                            <p:cond delay="0"/>
                                          </p:stCondLst>
                                        </p:cTn>
                                        <p:tgtEl>
                                          <p:spTgt spid="411"/>
                                        </p:tgtEl>
                                        <p:attrNameLst>
                                          <p:attrName>style.visibility</p:attrName>
                                        </p:attrNameLst>
                                      </p:cBhvr>
                                      <p:to>
                                        <p:strVal val="visible"/>
                                      </p:to>
                                    </p:set>
                                    <p:animEffect transition="in" filter="fade">
                                      <p:cBhvr>
                                        <p:cTn id="374" dur="2000"/>
                                        <p:tgtEl>
                                          <p:spTgt spid="411"/>
                                        </p:tgtEl>
                                      </p:cBhvr>
                                    </p:animEffect>
                                  </p:childTnLst>
                                </p:cTn>
                              </p:par>
                              <p:par>
                                <p:cTn id="375" presetID="10" presetClass="entr" presetSubtype="0" repeatCount="indefinite" fill="hold" grpId="0" nodeType="withEffect">
                                  <p:stCondLst>
                                    <p:cond delay="250"/>
                                  </p:stCondLst>
                                  <p:childTnLst>
                                    <p:set>
                                      <p:cBhvr>
                                        <p:cTn id="376" dur="1" fill="hold">
                                          <p:stCondLst>
                                            <p:cond delay="0"/>
                                          </p:stCondLst>
                                        </p:cTn>
                                        <p:tgtEl>
                                          <p:spTgt spid="419"/>
                                        </p:tgtEl>
                                        <p:attrNameLst>
                                          <p:attrName>style.visibility</p:attrName>
                                        </p:attrNameLst>
                                      </p:cBhvr>
                                      <p:to>
                                        <p:strVal val="visible"/>
                                      </p:to>
                                    </p:set>
                                    <p:animEffect transition="in" filter="fade">
                                      <p:cBhvr>
                                        <p:cTn id="377" dur="2000"/>
                                        <p:tgtEl>
                                          <p:spTgt spid="419"/>
                                        </p:tgtEl>
                                      </p:cBhvr>
                                    </p:animEffect>
                                  </p:childTnLst>
                                </p:cTn>
                              </p:par>
                              <p:par>
                                <p:cTn id="378" presetID="10" presetClass="entr" presetSubtype="0" repeatCount="indefinite" fill="hold" grpId="0" nodeType="withEffect">
                                  <p:stCondLst>
                                    <p:cond delay="500"/>
                                  </p:stCondLst>
                                  <p:childTnLst>
                                    <p:set>
                                      <p:cBhvr>
                                        <p:cTn id="379" dur="1" fill="hold">
                                          <p:stCondLst>
                                            <p:cond delay="0"/>
                                          </p:stCondLst>
                                        </p:cTn>
                                        <p:tgtEl>
                                          <p:spTgt spid="420"/>
                                        </p:tgtEl>
                                        <p:attrNameLst>
                                          <p:attrName>style.visibility</p:attrName>
                                        </p:attrNameLst>
                                      </p:cBhvr>
                                      <p:to>
                                        <p:strVal val="visible"/>
                                      </p:to>
                                    </p:set>
                                    <p:animEffect transition="in" filter="fade">
                                      <p:cBhvr>
                                        <p:cTn id="380" dur="2000"/>
                                        <p:tgtEl>
                                          <p:spTgt spid="420"/>
                                        </p:tgtEl>
                                      </p:cBhvr>
                                    </p:animEffect>
                                  </p:childTnLst>
                                </p:cTn>
                              </p:par>
                              <p:par>
                                <p:cTn id="381" presetID="10" presetClass="entr" presetSubtype="0" repeatCount="indefinite" fill="hold" grpId="0" nodeType="withEffect">
                                  <p:stCondLst>
                                    <p:cond delay="750"/>
                                  </p:stCondLst>
                                  <p:childTnLst>
                                    <p:set>
                                      <p:cBhvr>
                                        <p:cTn id="382" dur="1" fill="hold">
                                          <p:stCondLst>
                                            <p:cond delay="0"/>
                                          </p:stCondLst>
                                        </p:cTn>
                                        <p:tgtEl>
                                          <p:spTgt spid="421"/>
                                        </p:tgtEl>
                                        <p:attrNameLst>
                                          <p:attrName>style.visibility</p:attrName>
                                        </p:attrNameLst>
                                      </p:cBhvr>
                                      <p:to>
                                        <p:strVal val="visible"/>
                                      </p:to>
                                    </p:set>
                                    <p:animEffect transition="in" filter="fade">
                                      <p:cBhvr>
                                        <p:cTn id="383" dur="2000"/>
                                        <p:tgtEl>
                                          <p:spTgt spid="421"/>
                                        </p:tgtEl>
                                      </p:cBhvr>
                                    </p:animEffect>
                                  </p:childTnLst>
                                </p:cTn>
                              </p:par>
                              <p:par>
                                <p:cTn id="384" presetID="10" presetClass="entr" presetSubtype="0" repeatCount="indefinite" fill="hold" grpId="0" nodeType="withEffect">
                                  <p:stCondLst>
                                    <p:cond delay="1000"/>
                                  </p:stCondLst>
                                  <p:childTnLst>
                                    <p:set>
                                      <p:cBhvr>
                                        <p:cTn id="385" dur="1" fill="hold">
                                          <p:stCondLst>
                                            <p:cond delay="0"/>
                                          </p:stCondLst>
                                        </p:cTn>
                                        <p:tgtEl>
                                          <p:spTgt spid="422"/>
                                        </p:tgtEl>
                                        <p:attrNameLst>
                                          <p:attrName>style.visibility</p:attrName>
                                        </p:attrNameLst>
                                      </p:cBhvr>
                                      <p:to>
                                        <p:strVal val="visible"/>
                                      </p:to>
                                    </p:set>
                                    <p:animEffect transition="in" filter="fade">
                                      <p:cBhvr>
                                        <p:cTn id="386" dur="2000"/>
                                        <p:tgtEl>
                                          <p:spTgt spid="422"/>
                                        </p:tgtEl>
                                      </p:cBhvr>
                                    </p:animEffect>
                                  </p:childTnLst>
                                </p:cTn>
                              </p:par>
                              <p:par>
                                <p:cTn id="387" presetID="10" presetClass="entr" presetSubtype="0" repeatCount="indefinite" fill="hold" grpId="0" nodeType="withEffect">
                                  <p:stCondLst>
                                    <p:cond delay="1250"/>
                                  </p:stCondLst>
                                  <p:childTnLst>
                                    <p:set>
                                      <p:cBhvr>
                                        <p:cTn id="388" dur="1" fill="hold">
                                          <p:stCondLst>
                                            <p:cond delay="0"/>
                                          </p:stCondLst>
                                        </p:cTn>
                                        <p:tgtEl>
                                          <p:spTgt spid="423"/>
                                        </p:tgtEl>
                                        <p:attrNameLst>
                                          <p:attrName>style.visibility</p:attrName>
                                        </p:attrNameLst>
                                      </p:cBhvr>
                                      <p:to>
                                        <p:strVal val="visible"/>
                                      </p:to>
                                    </p:set>
                                    <p:animEffect transition="in" filter="fade">
                                      <p:cBhvr>
                                        <p:cTn id="389" dur="2000"/>
                                        <p:tgtEl>
                                          <p:spTgt spid="423"/>
                                        </p:tgtEl>
                                      </p:cBhvr>
                                    </p:animEffect>
                                  </p:childTnLst>
                                </p:cTn>
                              </p:par>
                              <p:par>
                                <p:cTn id="390" presetID="10" presetClass="entr" presetSubtype="0" repeatCount="indefinite" fill="hold" grpId="0" nodeType="withEffect">
                                  <p:stCondLst>
                                    <p:cond delay="1500"/>
                                  </p:stCondLst>
                                  <p:childTnLst>
                                    <p:set>
                                      <p:cBhvr>
                                        <p:cTn id="391" dur="1" fill="hold">
                                          <p:stCondLst>
                                            <p:cond delay="0"/>
                                          </p:stCondLst>
                                        </p:cTn>
                                        <p:tgtEl>
                                          <p:spTgt spid="424"/>
                                        </p:tgtEl>
                                        <p:attrNameLst>
                                          <p:attrName>style.visibility</p:attrName>
                                        </p:attrNameLst>
                                      </p:cBhvr>
                                      <p:to>
                                        <p:strVal val="visible"/>
                                      </p:to>
                                    </p:set>
                                    <p:animEffect transition="in" filter="fade">
                                      <p:cBhvr>
                                        <p:cTn id="392" dur="2000"/>
                                        <p:tgtEl>
                                          <p:spTgt spid="424"/>
                                        </p:tgtEl>
                                      </p:cBhvr>
                                    </p:animEffect>
                                  </p:childTnLst>
                                </p:cTn>
                              </p:par>
                              <p:par>
                                <p:cTn id="393" presetID="10" presetClass="entr" presetSubtype="0" repeatCount="indefinite" fill="hold" grpId="0" nodeType="withEffect">
                                  <p:stCondLst>
                                    <p:cond delay="1000"/>
                                  </p:stCondLst>
                                  <p:childTnLst>
                                    <p:set>
                                      <p:cBhvr>
                                        <p:cTn id="394" dur="1" fill="hold">
                                          <p:stCondLst>
                                            <p:cond delay="0"/>
                                          </p:stCondLst>
                                        </p:cTn>
                                        <p:tgtEl>
                                          <p:spTgt spid="425"/>
                                        </p:tgtEl>
                                        <p:attrNameLst>
                                          <p:attrName>style.visibility</p:attrName>
                                        </p:attrNameLst>
                                      </p:cBhvr>
                                      <p:to>
                                        <p:strVal val="visible"/>
                                      </p:to>
                                    </p:set>
                                    <p:animEffect transition="in" filter="fade">
                                      <p:cBhvr>
                                        <p:cTn id="395" dur="2000"/>
                                        <p:tgtEl>
                                          <p:spTgt spid="425"/>
                                        </p:tgtEl>
                                      </p:cBhvr>
                                    </p:animEffect>
                                  </p:childTnLst>
                                </p:cTn>
                              </p:par>
                              <p:par>
                                <p:cTn id="396" presetID="10" presetClass="entr" presetSubtype="0" repeatCount="indefinite" fill="hold" grpId="0" nodeType="withEffect">
                                  <p:stCondLst>
                                    <p:cond delay="0"/>
                                  </p:stCondLst>
                                  <p:childTnLst>
                                    <p:set>
                                      <p:cBhvr>
                                        <p:cTn id="397" dur="1" fill="hold">
                                          <p:stCondLst>
                                            <p:cond delay="0"/>
                                          </p:stCondLst>
                                        </p:cTn>
                                        <p:tgtEl>
                                          <p:spTgt spid="436"/>
                                        </p:tgtEl>
                                        <p:attrNameLst>
                                          <p:attrName>style.visibility</p:attrName>
                                        </p:attrNameLst>
                                      </p:cBhvr>
                                      <p:to>
                                        <p:strVal val="visible"/>
                                      </p:to>
                                    </p:set>
                                    <p:animEffect transition="in" filter="fade">
                                      <p:cBhvr>
                                        <p:cTn id="398" dur="2000"/>
                                        <p:tgtEl>
                                          <p:spTgt spid="436"/>
                                        </p:tgtEl>
                                      </p:cBhvr>
                                    </p:animEffect>
                                  </p:childTnLst>
                                </p:cTn>
                              </p:par>
                              <p:par>
                                <p:cTn id="399" presetID="10" presetClass="entr" presetSubtype="0" repeatCount="indefinite" fill="hold" grpId="0" nodeType="withEffect">
                                  <p:stCondLst>
                                    <p:cond delay="250"/>
                                  </p:stCondLst>
                                  <p:childTnLst>
                                    <p:set>
                                      <p:cBhvr>
                                        <p:cTn id="400" dur="1" fill="hold">
                                          <p:stCondLst>
                                            <p:cond delay="0"/>
                                          </p:stCondLst>
                                        </p:cTn>
                                        <p:tgtEl>
                                          <p:spTgt spid="437"/>
                                        </p:tgtEl>
                                        <p:attrNameLst>
                                          <p:attrName>style.visibility</p:attrName>
                                        </p:attrNameLst>
                                      </p:cBhvr>
                                      <p:to>
                                        <p:strVal val="visible"/>
                                      </p:to>
                                    </p:set>
                                    <p:animEffect transition="in" filter="fade">
                                      <p:cBhvr>
                                        <p:cTn id="401" dur="2000"/>
                                        <p:tgtEl>
                                          <p:spTgt spid="437"/>
                                        </p:tgtEl>
                                      </p:cBhvr>
                                    </p:animEffect>
                                  </p:childTnLst>
                                </p:cTn>
                              </p:par>
                              <p:par>
                                <p:cTn id="402" presetID="10" presetClass="entr" presetSubtype="0" repeatCount="indefinite" fill="hold" grpId="0" nodeType="withEffect">
                                  <p:stCondLst>
                                    <p:cond delay="500"/>
                                  </p:stCondLst>
                                  <p:childTnLst>
                                    <p:set>
                                      <p:cBhvr>
                                        <p:cTn id="403" dur="1" fill="hold">
                                          <p:stCondLst>
                                            <p:cond delay="0"/>
                                          </p:stCondLst>
                                        </p:cTn>
                                        <p:tgtEl>
                                          <p:spTgt spid="438"/>
                                        </p:tgtEl>
                                        <p:attrNameLst>
                                          <p:attrName>style.visibility</p:attrName>
                                        </p:attrNameLst>
                                      </p:cBhvr>
                                      <p:to>
                                        <p:strVal val="visible"/>
                                      </p:to>
                                    </p:set>
                                    <p:animEffect transition="in" filter="fade">
                                      <p:cBhvr>
                                        <p:cTn id="404" dur="2000"/>
                                        <p:tgtEl>
                                          <p:spTgt spid="438"/>
                                        </p:tgtEl>
                                      </p:cBhvr>
                                    </p:animEffect>
                                  </p:childTnLst>
                                </p:cTn>
                              </p:par>
                              <p:par>
                                <p:cTn id="405" presetID="10" presetClass="entr" presetSubtype="0" repeatCount="indefinite" fill="hold" grpId="0" nodeType="withEffect">
                                  <p:stCondLst>
                                    <p:cond delay="750"/>
                                  </p:stCondLst>
                                  <p:childTnLst>
                                    <p:set>
                                      <p:cBhvr>
                                        <p:cTn id="406" dur="1" fill="hold">
                                          <p:stCondLst>
                                            <p:cond delay="0"/>
                                          </p:stCondLst>
                                        </p:cTn>
                                        <p:tgtEl>
                                          <p:spTgt spid="439"/>
                                        </p:tgtEl>
                                        <p:attrNameLst>
                                          <p:attrName>style.visibility</p:attrName>
                                        </p:attrNameLst>
                                      </p:cBhvr>
                                      <p:to>
                                        <p:strVal val="visible"/>
                                      </p:to>
                                    </p:set>
                                    <p:animEffect transition="in" filter="fade">
                                      <p:cBhvr>
                                        <p:cTn id="407" dur="2000"/>
                                        <p:tgtEl>
                                          <p:spTgt spid="439"/>
                                        </p:tgtEl>
                                      </p:cBhvr>
                                    </p:animEffect>
                                  </p:childTnLst>
                                </p:cTn>
                              </p:par>
                              <p:par>
                                <p:cTn id="408" presetID="10" presetClass="entr" presetSubtype="0" repeatCount="indefinite" fill="hold" grpId="0" nodeType="withEffect">
                                  <p:stCondLst>
                                    <p:cond delay="1000"/>
                                  </p:stCondLst>
                                  <p:childTnLst>
                                    <p:set>
                                      <p:cBhvr>
                                        <p:cTn id="409" dur="1" fill="hold">
                                          <p:stCondLst>
                                            <p:cond delay="0"/>
                                          </p:stCondLst>
                                        </p:cTn>
                                        <p:tgtEl>
                                          <p:spTgt spid="440"/>
                                        </p:tgtEl>
                                        <p:attrNameLst>
                                          <p:attrName>style.visibility</p:attrName>
                                        </p:attrNameLst>
                                      </p:cBhvr>
                                      <p:to>
                                        <p:strVal val="visible"/>
                                      </p:to>
                                    </p:set>
                                    <p:animEffect transition="in" filter="fade">
                                      <p:cBhvr>
                                        <p:cTn id="410" dur="2000"/>
                                        <p:tgtEl>
                                          <p:spTgt spid="440"/>
                                        </p:tgtEl>
                                      </p:cBhvr>
                                    </p:animEffect>
                                  </p:childTnLst>
                                </p:cTn>
                              </p:par>
                              <p:par>
                                <p:cTn id="411" presetID="10" presetClass="entr" presetSubtype="0" repeatCount="indefinite" fill="hold" grpId="0" nodeType="withEffect">
                                  <p:stCondLst>
                                    <p:cond delay="1250"/>
                                  </p:stCondLst>
                                  <p:childTnLst>
                                    <p:set>
                                      <p:cBhvr>
                                        <p:cTn id="412" dur="1" fill="hold">
                                          <p:stCondLst>
                                            <p:cond delay="0"/>
                                          </p:stCondLst>
                                        </p:cTn>
                                        <p:tgtEl>
                                          <p:spTgt spid="441"/>
                                        </p:tgtEl>
                                        <p:attrNameLst>
                                          <p:attrName>style.visibility</p:attrName>
                                        </p:attrNameLst>
                                      </p:cBhvr>
                                      <p:to>
                                        <p:strVal val="visible"/>
                                      </p:to>
                                    </p:set>
                                    <p:animEffect transition="in" filter="fade">
                                      <p:cBhvr>
                                        <p:cTn id="413" dur="2000"/>
                                        <p:tgtEl>
                                          <p:spTgt spid="441"/>
                                        </p:tgtEl>
                                      </p:cBhvr>
                                    </p:animEffect>
                                  </p:childTnLst>
                                </p:cTn>
                              </p:par>
                              <p:par>
                                <p:cTn id="414" presetID="10" presetClass="entr" presetSubtype="0" repeatCount="indefinite" fill="hold" grpId="0" nodeType="withEffect">
                                  <p:stCondLst>
                                    <p:cond delay="1500"/>
                                  </p:stCondLst>
                                  <p:childTnLst>
                                    <p:set>
                                      <p:cBhvr>
                                        <p:cTn id="415" dur="1" fill="hold">
                                          <p:stCondLst>
                                            <p:cond delay="0"/>
                                          </p:stCondLst>
                                        </p:cTn>
                                        <p:tgtEl>
                                          <p:spTgt spid="442"/>
                                        </p:tgtEl>
                                        <p:attrNameLst>
                                          <p:attrName>style.visibility</p:attrName>
                                        </p:attrNameLst>
                                      </p:cBhvr>
                                      <p:to>
                                        <p:strVal val="visible"/>
                                      </p:to>
                                    </p:set>
                                    <p:animEffect transition="in" filter="fade">
                                      <p:cBhvr>
                                        <p:cTn id="416" dur="2000"/>
                                        <p:tgtEl>
                                          <p:spTgt spid="442"/>
                                        </p:tgtEl>
                                      </p:cBhvr>
                                    </p:animEffect>
                                  </p:childTnLst>
                                </p:cTn>
                              </p:par>
                              <p:par>
                                <p:cTn id="417" presetID="10" presetClass="entr" presetSubtype="0" repeatCount="indefinite" fill="hold" grpId="0" nodeType="withEffect">
                                  <p:stCondLst>
                                    <p:cond delay="1750"/>
                                  </p:stCondLst>
                                  <p:childTnLst>
                                    <p:set>
                                      <p:cBhvr>
                                        <p:cTn id="418" dur="1" fill="hold">
                                          <p:stCondLst>
                                            <p:cond delay="0"/>
                                          </p:stCondLst>
                                        </p:cTn>
                                        <p:tgtEl>
                                          <p:spTgt spid="443"/>
                                        </p:tgtEl>
                                        <p:attrNameLst>
                                          <p:attrName>style.visibility</p:attrName>
                                        </p:attrNameLst>
                                      </p:cBhvr>
                                      <p:to>
                                        <p:strVal val="visible"/>
                                      </p:to>
                                    </p:set>
                                    <p:animEffect transition="in" filter="fade">
                                      <p:cBhvr>
                                        <p:cTn id="419" dur="2000"/>
                                        <p:tgtEl>
                                          <p:spTgt spid="443"/>
                                        </p:tgtEl>
                                      </p:cBhvr>
                                    </p:animEffect>
                                  </p:childTnLst>
                                </p:cTn>
                              </p:par>
                              <p:par>
                                <p:cTn id="420" presetID="10" presetClass="entr" presetSubtype="0" repeatCount="indefinite" fill="hold" grpId="0" nodeType="withEffect">
                                  <p:stCondLst>
                                    <p:cond delay="2000"/>
                                  </p:stCondLst>
                                  <p:childTnLst>
                                    <p:set>
                                      <p:cBhvr>
                                        <p:cTn id="421" dur="1" fill="hold">
                                          <p:stCondLst>
                                            <p:cond delay="0"/>
                                          </p:stCondLst>
                                        </p:cTn>
                                        <p:tgtEl>
                                          <p:spTgt spid="444"/>
                                        </p:tgtEl>
                                        <p:attrNameLst>
                                          <p:attrName>style.visibility</p:attrName>
                                        </p:attrNameLst>
                                      </p:cBhvr>
                                      <p:to>
                                        <p:strVal val="visible"/>
                                      </p:to>
                                    </p:set>
                                    <p:animEffect transition="in" filter="fade">
                                      <p:cBhvr>
                                        <p:cTn id="422" dur="2000"/>
                                        <p:tgtEl>
                                          <p:spTgt spid="444"/>
                                        </p:tgtEl>
                                      </p:cBhvr>
                                    </p:animEffect>
                                  </p:childTnLst>
                                </p:cTn>
                              </p:par>
                              <p:par>
                                <p:cTn id="423" presetID="10" presetClass="entr" presetSubtype="0" repeatCount="indefinite" fill="hold" grpId="0" nodeType="withEffect">
                                  <p:stCondLst>
                                    <p:cond delay="2250"/>
                                  </p:stCondLst>
                                  <p:childTnLst>
                                    <p:set>
                                      <p:cBhvr>
                                        <p:cTn id="424" dur="1" fill="hold">
                                          <p:stCondLst>
                                            <p:cond delay="0"/>
                                          </p:stCondLst>
                                        </p:cTn>
                                        <p:tgtEl>
                                          <p:spTgt spid="445"/>
                                        </p:tgtEl>
                                        <p:attrNameLst>
                                          <p:attrName>style.visibility</p:attrName>
                                        </p:attrNameLst>
                                      </p:cBhvr>
                                      <p:to>
                                        <p:strVal val="visible"/>
                                      </p:to>
                                    </p:set>
                                    <p:animEffect transition="in" filter="fade">
                                      <p:cBhvr>
                                        <p:cTn id="425" dur="2000"/>
                                        <p:tgtEl>
                                          <p:spTgt spid="445"/>
                                        </p:tgtEl>
                                      </p:cBhvr>
                                    </p:animEffect>
                                  </p:childTnLst>
                                </p:cTn>
                              </p:par>
                              <p:par>
                                <p:cTn id="426" presetID="10" presetClass="entr" presetSubtype="0" repeatCount="indefinite" fill="hold" grpId="0" nodeType="withEffect">
                                  <p:stCondLst>
                                    <p:cond delay="2500"/>
                                  </p:stCondLst>
                                  <p:childTnLst>
                                    <p:set>
                                      <p:cBhvr>
                                        <p:cTn id="427" dur="1" fill="hold">
                                          <p:stCondLst>
                                            <p:cond delay="0"/>
                                          </p:stCondLst>
                                        </p:cTn>
                                        <p:tgtEl>
                                          <p:spTgt spid="446"/>
                                        </p:tgtEl>
                                        <p:attrNameLst>
                                          <p:attrName>style.visibility</p:attrName>
                                        </p:attrNameLst>
                                      </p:cBhvr>
                                      <p:to>
                                        <p:strVal val="visible"/>
                                      </p:to>
                                    </p:set>
                                    <p:animEffect transition="in" filter="fade">
                                      <p:cBhvr>
                                        <p:cTn id="428" dur="2000"/>
                                        <p:tgtEl>
                                          <p:spTgt spid="446"/>
                                        </p:tgtEl>
                                      </p:cBhvr>
                                    </p:animEffect>
                                  </p:childTnLst>
                                </p:cTn>
                              </p:par>
                              <p:par>
                                <p:cTn id="429" presetID="10" presetClass="entr" presetSubtype="0" repeatCount="indefinite" fill="hold" grpId="0" nodeType="withEffect">
                                  <p:stCondLst>
                                    <p:cond delay="2750"/>
                                  </p:stCondLst>
                                  <p:childTnLst>
                                    <p:set>
                                      <p:cBhvr>
                                        <p:cTn id="430" dur="1" fill="hold">
                                          <p:stCondLst>
                                            <p:cond delay="0"/>
                                          </p:stCondLst>
                                        </p:cTn>
                                        <p:tgtEl>
                                          <p:spTgt spid="447"/>
                                        </p:tgtEl>
                                        <p:attrNameLst>
                                          <p:attrName>style.visibility</p:attrName>
                                        </p:attrNameLst>
                                      </p:cBhvr>
                                      <p:to>
                                        <p:strVal val="visible"/>
                                      </p:to>
                                    </p:set>
                                    <p:animEffect transition="in" filter="fade">
                                      <p:cBhvr>
                                        <p:cTn id="431" dur="2000"/>
                                        <p:tgtEl>
                                          <p:spTgt spid="447"/>
                                        </p:tgtEl>
                                      </p:cBhvr>
                                    </p:animEffect>
                                  </p:childTnLst>
                                </p:cTn>
                              </p:par>
                              <p:par>
                                <p:cTn id="432" presetID="53" presetClass="entr" presetSubtype="16" fill="hold" nodeType="withEffect">
                                  <p:stCondLst>
                                    <p:cond delay="2750"/>
                                  </p:stCondLst>
                                  <p:childTnLst>
                                    <p:set>
                                      <p:cBhvr>
                                        <p:cTn id="433" dur="1" fill="hold">
                                          <p:stCondLst>
                                            <p:cond delay="0"/>
                                          </p:stCondLst>
                                        </p:cTn>
                                        <p:tgtEl>
                                          <p:spTgt spid="3"/>
                                        </p:tgtEl>
                                        <p:attrNameLst>
                                          <p:attrName>style.visibility</p:attrName>
                                        </p:attrNameLst>
                                      </p:cBhvr>
                                      <p:to>
                                        <p:strVal val="visible"/>
                                      </p:to>
                                    </p:set>
                                    <p:anim calcmode="lin" valueType="num">
                                      <p:cBhvr>
                                        <p:cTn id="434" dur="500" fill="hold"/>
                                        <p:tgtEl>
                                          <p:spTgt spid="3"/>
                                        </p:tgtEl>
                                        <p:attrNameLst>
                                          <p:attrName>ppt_w</p:attrName>
                                        </p:attrNameLst>
                                      </p:cBhvr>
                                      <p:tavLst>
                                        <p:tav tm="0">
                                          <p:val>
                                            <p:fltVal val="0"/>
                                          </p:val>
                                        </p:tav>
                                        <p:tav tm="100000">
                                          <p:val>
                                            <p:strVal val="#ppt_w"/>
                                          </p:val>
                                        </p:tav>
                                      </p:tavLst>
                                    </p:anim>
                                    <p:anim calcmode="lin" valueType="num">
                                      <p:cBhvr>
                                        <p:cTn id="435" dur="500" fill="hold"/>
                                        <p:tgtEl>
                                          <p:spTgt spid="3"/>
                                        </p:tgtEl>
                                        <p:attrNameLst>
                                          <p:attrName>ppt_h</p:attrName>
                                        </p:attrNameLst>
                                      </p:cBhvr>
                                      <p:tavLst>
                                        <p:tav tm="0">
                                          <p:val>
                                            <p:fltVal val="0"/>
                                          </p:val>
                                        </p:tav>
                                        <p:tav tm="100000">
                                          <p:val>
                                            <p:strVal val="#ppt_h"/>
                                          </p:val>
                                        </p:tav>
                                      </p:tavLst>
                                    </p:anim>
                                    <p:animEffect transition="in" filter="fade">
                                      <p:cBhvr>
                                        <p:cTn id="436" dur="500"/>
                                        <p:tgtEl>
                                          <p:spTgt spid="3"/>
                                        </p:tgtEl>
                                      </p:cBhvr>
                                    </p:animEffect>
                                  </p:childTnLst>
                                </p:cTn>
                              </p:par>
                            </p:childTnLst>
                          </p:cTn>
                        </p:par>
                      </p:childTnLst>
                    </p:cTn>
                  </p:par>
                  <p:par>
                    <p:cTn id="437" fill="hold">
                      <p:stCondLst>
                        <p:cond delay="indefinite"/>
                      </p:stCondLst>
                      <p:childTnLst>
                        <p:par>
                          <p:cTn id="438" fill="hold">
                            <p:stCondLst>
                              <p:cond delay="0"/>
                            </p:stCondLst>
                            <p:childTnLst>
                              <p:par>
                                <p:cTn id="439" presetID="10" presetClass="exit" presetSubtype="0" fill="hold" nodeType="clickEffect">
                                  <p:stCondLst>
                                    <p:cond delay="0"/>
                                  </p:stCondLst>
                                  <p:childTnLst>
                                    <p:animEffect transition="out" filter="fade">
                                      <p:cBhvr>
                                        <p:cTn id="440" dur="500"/>
                                        <p:tgtEl>
                                          <p:spTgt spid="3"/>
                                        </p:tgtEl>
                                      </p:cBhvr>
                                    </p:animEffect>
                                    <p:set>
                                      <p:cBhvr>
                                        <p:cTn id="441" dur="1" fill="hold">
                                          <p:stCondLst>
                                            <p:cond delay="499"/>
                                          </p:stCondLst>
                                        </p:cTn>
                                        <p:tgtEl>
                                          <p:spTgt spid="3"/>
                                        </p:tgtEl>
                                        <p:attrNameLst>
                                          <p:attrName>style.visibility</p:attrName>
                                        </p:attrNameLst>
                                      </p:cBhvr>
                                      <p:to>
                                        <p:strVal val="hidden"/>
                                      </p:to>
                                    </p:set>
                                  </p:childTnLst>
                                </p:cTn>
                              </p:par>
                            </p:childTnLst>
                          </p:cTn>
                        </p:par>
                      </p:childTnLst>
                    </p:cTn>
                  </p:par>
                  <p:par>
                    <p:cTn id="442" fill="hold">
                      <p:stCondLst>
                        <p:cond delay="indefinite"/>
                      </p:stCondLst>
                      <p:childTnLst>
                        <p:par>
                          <p:cTn id="443" fill="hold">
                            <p:stCondLst>
                              <p:cond delay="0"/>
                            </p:stCondLst>
                            <p:childTnLst>
                              <p:par>
                                <p:cTn id="444" presetID="16" presetClass="entr" presetSubtype="21" fill="hold" grpId="0" nodeType="clickEffect">
                                  <p:stCondLst>
                                    <p:cond delay="0"/>
                                  </p:stCondLst>
                                  <p:childTnLst>
                                    <p:set>
                                      <p:cBhvr>
                                        <p:cTn id="445" dur="1" fill="hold">
                                          <p:stCondLst>
                                            <p:cond delay="0"/>
                                          </p:stCondLst>
                                        </p:cTn>
                                        <p:tgtEl>
                                          <p:spTgt spid="449"/>
                                        </p:tgtEl>
                                        <p:attrNameLst>
                                          <p:attrName>style.visibility</p:attrName>
                                        </p:attrNameLst>
                                      </p:cBhvr>
                                      <p:to>
                                        <p:strVal val="visible"/>
                                      </p:to>
                                    </p:set>
                                    <p:animEffect transition="in" filter="barn(inVertical)">
                                      <p:cBhvr>
                                        <p:cTn id="446" dur="500"/>
                                        <p:tgtEl>
                                          <p:spTgt spid="449"/>
                                        </p:tgtEl>
                                      </p:cBhvr>
                                    </p:animEffect>
                                  </p:childTnLst>
                                </p:cTn>
                              </p:par>
                            </p:childTnLst>
                          </p:cTn>
                        </p:par>
                      </p:childTnLst>
                    </p:cTn>
                  </p:par>
                  <p:par>
                    <p:cTn id="447" fill="hold">
                      <p:stCondLst>
                        <p:cond delay="indefinite"/>
                      </p:stCondLst>
                      <p:childTnLst>
                        <p:par>
                          <p:cTn id="448" fill="hold">
                            <p:stCondLst>
                              <p:cond delay="0"/>
                            </p:stCondLst>
                            <p:childTnLst>
                              <p:par>
                                <p:cTn id="449" presetID="2" presetClass="entr" presetSubtype="4" fill="hold" nodeType="clickEffect">
                                  <p:stCondLst>
                                    <p:cond delay="0"/>
                                  </p:stCondLst>
                                  <p:childTnLst>
                                    <p:set>
                                      <p:cBhvr>
                                        <p:cTn id="450" dur="1" fill="hold">
                                          <p:stCondLst>
                                            <p:cond delay="0"/>
                                          </p:stCondLst>
                                        </p:cTn>
                                        <p:tgtEl>
                                          <p:spTgt spid="9"/>
                                        </p:tgtEl>
                                        <p:attrNameLst>
                                          <p:attrName>style.visibility</p:attrName>
                                        </p:attrNameLst>
                                      </p:cBhvr>
                                      <p:to>
                                        <p:strVal val="visible"/>
                                      </p:to>
                                    </p:set>
                                    <p:anim calcmode="lin" valueType="num">
                                      <p:cBhvr additive="base">
                                        <p:cTn id="451" dur="500" fill="hold"/>
                                        <p:tgtEl>
                                          <p:spTgt spid="9"/>
                                        </p:tgtEl>
                                        <p:attrNameLst>
                                          <p:attrName>ppt_x</p:attrName>
                                        </p:attrNameLst>
                                      </p:cBhvr>
                                      <p:tavLst>
                                        <p:tav tm="0">
                                          <p:val>
                                            <p:strVal val="#ppt_x"/>
                                          </p:val>
                                        </p:tav>
                                        <p:tav tm="100000">
                                          <p:val>
                                            <p:strVal val="#ppt_x"/>
                                          </p:val>
                                        </p:tav>
                                      </p:tavLst>
                                    </p:anim>
                                    <p:anim calcmode="lin" valueType="num">
                                      <p:cBhvr additive="base">
                                        <p:cTn id="4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3" fill="hold">
                      <p:stCondLst>
                        <p:cond delay="indefinite"/>
                      </p:stCondLst>
                      <p:childTnLst>
                        <p:par>
                          <p:cTn id="454" fill="hold">
                            <p:stCondLst>
                              <p:cond delay="0"/>
                            </p:stCondLst>
                            <p:childTnLst>
                              <p:par>
                                <p:cTn id="455" presetID="53" presetClass="entr" presetSubtype="16" fill="hold" nodeType="clickEffect">
                                  <p:stCondLst>
                                    <p:cond delay="0"/>
                                  </p:stCondLst>
                                  <p:childTnLst>
                                    <p:set>
                                      <p:cBhvr>
                                        <p:cTn id="456" dur="1" fill="hold">
                                          <p:stCondLst>
                                            <p:cond delay="0"/>
                                          </p:stCondLst>
                                        </p:cTn>
                                        <p:tgtEl>
                                          <p:spTgt spid="450"/>
                                        </p:tgtEl>
                                        <p:attrNameLst>
                                          <p:attrName>style.visibility</p:attrName>
                                        </p:attrNameLst>
                                      </p:cBhvr>
                                      <p:to>
                                        <p:strVal val="visible"/>
                                      </p:to>
                                    </p:set>
                                    <p:anim calcmode="lin" valueType="num">
                                      <p:cBhvr>
                                        <p:cTn id="457" dur="500" fill="hold"/>
                                        <p:tgtEl>
                                          <p:spTgt spid="450"/>
                                        </p:tgtEl>
                                        <p:attrNameLst>
                                          <p:attrName>ppt_w</p:attrName>
                                        </p:attrNameLst>
                                      </p:cBhvr>
                                      <p:tavLst>
                                        <p:tav tm="0">
                                          <p:val>
                                            <p:fltVal val="0"/>
                                          </p:val>
                                        </p:tav>
                                        <p:tav tm="100000">
                                          <p:val>
                                            <p:strVal val="#ppt_w"/>
                                          </p:val>
                                        </p:tav>
                                      </p:tavLst>
                                    </p:anim>
                                    <p:anim calcmode="lin" valueType="num">
                                      <p:cBhvr>
                                        <p:cTn id="458" dur="500" fill="hold"/>
                                        <p:tgtEl>
                                          <p:spTgt spid="450"/>
                                        </p:tgtEl>
                                        <p:attrNameLst>
                                          <p:attrName>ppt_h</p:attrName>
                                        </p:attrNameLst>
                                      </p:cBhvr>
                                      <p:tavLst>
                                        <p:tav tm="0">
                                          <p:val>
                                            <p:fltVal val="0"/>
                                          </p:val>
                                        </p:tav>
                                        <p:tav tm="100000">
                                          <p:val>
                                            <p:strVal val="#ppt_h"/>
                                          </p:val>
                                        </p:tav>
                                      </p:tavLst>
                                    </p:anim>
                                    <p:animEffect transition="in" filter="fade">
                                      <p:cBhvr>
                                        <p:cTn id="459" dur="500"/>
                                        <p:tgtEl>
                                          <p:spTgt spid="450"/>
                                        </p:tgtEl>
                                      </p:cBhvr>
                                    </p:animEffect>
                                  </p:childTnLst>
                                </p:cTn>
                              </p:par>
                            </p:childTnLst>
                          </p:cTn>
                        </p:par>
                      </p:childTnLst>
                    </p:cTn>
                  </p:par>
                  <p:par>
                    <p:cTn id="460" fill="hold">
                      <p:stCondLst>
                        <p:cond delay="indefinite"/>
                      </p:stCondLst>
                      <p:childTnLst>
                        <p:par>
                          <p:cTn id="461" fill="hold">
                            <p:stCondLst>
                              <p:cond delay="0"/>
                            </p:stCondLst>
                            <p:childTnLst>
                              <p:par>
                                <p:cTn id="462" presetID="10" presetClass="entr" presetSubtype="0" repeatCount="indefinite" fill="hold" grpId="0" nodeType="clickEffect">
                                  <p:stCondLst>
                                    <p:cond delay="0"/>
                                  </p:stCondLst>
                                  <p:endCondLst>
                                    <p:cond evt="onNext" delay="0">
                                      <p:tgtEl>
                                        <p:sldTgt/>
                                      </p:tgtEl>
                                    </p:cond>
                                  </p:endCondLst>
                                  <p:childTnLst>
                                    <p:set>
                                      <p:cBhvr>
                                        <p:cTn id="463" dur="1" fill="hold">
                                          <p:stCondLst>
                                            <p:cond delay="0"/>
                                          </p:stCondLst>
                                        </p:cTn>
                                        <p:tgtEl>
                                          <p:spTgt spid="451"/>
                                        </p:tgtEl>
                                        <p:attrNameLst>
                                          <p:attrName>style.visibility</p:attrName>
                                        </p:attrNameLst>
                                      </p:cBhvr>
                                      <p:to>
                                        <p:strVal val="visible"/>
                                      </p:to>
                                    </p:set>
                                    <p:animEffect transition="in" filter="fade">
                                      <p:cBhvr>
                                        <p:cTn id="464" dur="2000"/>
                                        <p:tgtEl>
                                          <p:spTgt spid="451"/>
                                        </p:tgtEl>
                                      </p:cBhvr>
                                    </p:animEffect>
                                  </p:childTnLst>
                                </p:cTn>
                              </p:par>
                              <p:par>
                                <p:cTn id="465" presetID="10" presetClass="entr" presetSubtype="0" repeatCount="indefinite" fill="hold" grpId="0" nodeType="withEffect">
                                  <p:stCondLst>
                                    <p:cond delay="250"/>
                                  </p:stCondLst>
                                  <p:endCondLst>
                                    <p:cond evt="onNext" delay="0">
                                      <p:tgtEl>
                                        <p:sldTgt/>
                                      </p:tgtEl>
                                    </p:cond>
                                  </p:endCondLst>
                                  <p:childTnLst>
                                    <p:set>
                                      <p:cBhvr>
                                        <p:cTn id="466" dur="1" fill="hold">
                                          <p:stCondLst>
                                            <p:cond delay="0"/>
                                          </p:stCondLst>
                                        </p:cTn>
                                        <p:tgtEl>
                                          <p:spTgt spid="452"/>
                                        </p:tgtEl>
                                        <p:attrNameLst>
                                          <p:attrName>style.visibility</p:attrName>
                                        </p:attrNameLst>
                                      </p:cBhvr>
                                      <p:to>
                                        <p:strVal val="visible"/>
                                      </p:to>
                                    </p:set>
                                    <p:animEffect transition="in" filter="fade">
                                      <p:cBhvr>
                                        <p:cTn id="467" dur="2000"/>
                                        <p:tgtEl>
                                          <p:spTgt spid="452"/>
                                        </p:tgtEl>
                                      </p:cBhvr>
                                    </p:animEffect>
                                  </p:childTnLst>
                                </p:cTn>
                              </p:par>
                              <p:par>
                                <p:cTn id="468" presetID="10" presetClass="entr" presetSubtype="0" repeatCount="indefinite" fill="hold" grpId="0" nodeType="withEffect">
                                  <p:stCondLst>
                                    <p:cond delay="500"/>
                                  </p:stCondLst>
                                  <p:endCondLst>
                                    <p:cond evt="onNext" delay="0">
                                      <p:tgtEl>
                                        <p:sldTgt/>
                                      </p:tgtEl>
                                    </p:cond>
                                  </p:endCondLst>
                                  <p:childTnLst>
                                    <p:set>
                                      <p:cBhvr>
                                        <p:cTn id="469" dur="1" fill="hold">
                                          <p:stCondLst>
                                            <p:cond delay="0"/>
                                          </p:stCondLst>
                                        </p:cTn>
                                        <p:tgtEl>
                                          <p:spTgt spid="453"/>
                                        </p:tgtEl>
                                        <p:attrNameLst>
                                          <p:attrName>style.visibility</p:attrName>
                                        </p:attrNameLst>
                                      </p:cBhvr>
                                      <p:to>
                                        <p:strVal val="visible"/>
                                      </p:to>
                                    </p:set>
                                    <p:animEffect transition="in" filter="fade">
                                      <p:cBhvr>
                                        <p:cTn id="470" dur="2000"/>
                                        <p:tgtEl>
                                          <p:spTgt spid="453"/>
                                        </p:tgtEl>
                                      </p:cBhvr>
                                    </p:animEffect>
                                  </p:childTnLst>
                                </p:cTn>
                              </p:par>
                              <p:par>
                                <p:cTn id="471" presetID="10" presetClass="entr" presetSubtype="0" repeatCount="indefinite" fill="hold" grpId="0" nodeType="withEffect">
                                  <p:stCondLst>
                                    <p:cond delay="750"/>
                                  </p:stCondLst>
                                  <p:endCondLst>
                                    <p:cond evt="onNext" delay="0">
                                      <p:tgtEl>
                                        <p:sldTgt/>
                                      </p:tgtEl>
                                    </p:cond>
                                  </p:endCondLst>
                                  <p:childTnLst>
                                    <p:set>
                                      <p:cBhvr>
                                        <p:cTn id="472" dur="1" fill="hold">
                                          <p:stCondLst>
                                            <p:cond delay="0"/>
                                          </p:stCondLst>
                                        </p:cTn>
                                        <p:tgtEl>
                                          <p:spTgt spid="454"/>
                                        </p:tgtEl>
                                        <p:attrNameLst>
                                          <p:attrName>style.visibility</p:attrName>
                                        </p:attrNameLst>
                                      </p:cBhvr>
                                      <p:to>
                                        <p:strVal val="visible"/>
                                      </p:to>
                                    </p:set>
                                    <p:animEffect transition="in" filter="fade">
                                      <p:cBhvr>
                                        <p:cTn id="473" dur="2000"/>
                                        <p:tgtEl>
                                          <p:spTgt spid="454"/>
                                        </p:tgtEl>
                                      </p:cBhvr>
                                    </p:animEffect>
                                  </p:childTnLst>
                                </p:cTn>
                              </p:par>
                              <p:par>
                                <p:cTn id="474" presetID="10" presetClass="entr" presetSubtype="0" repeatCount="indefinite" fill="hold" grpId="0" nodeType="withEffect">
                                  <p:stCondLst>
                                    <p:cond delay="1000"/>
                                  </p:stCondLst>
                                  <p:endCondLst>
                                    <p:cond evt="onNext" delay="0">
                                      <p:tgtEl>
                                        <p:sldTgt/>
                                      </p:tgtEl>
                                    </p:cond>
                                  </p:endCondLst>
                                  <p:childTnLst>
                                    <p:set>
                                      <p:cBhvr>
                                        <p:cTn id="475" dur="1" fill="hold">
                                          <p:stCondLst>
                                            <p:cond delay="0"/>
                                          </p:stCondLst>
                                        </p:cTn>
                                        <p:tgtEl>
                                          <p:spTgt spid="455"/>
                                        </p:tgtEl>
                                        <p:attrNameLst>
                                          <p:attrName>style.visibility</p:attrName>
                                        </p:attrNameLst>
                                      </p:cBhvr>
                                      <p:to>
                                        <p:strVal val="visible"/>
                                      </p:to>
                                    </p:set>
                                    <p:animEffect transition="in" filter="fade">
                                      <p:cBhvr>
                                        <p:cTn id="476" dur="2000"/>
                                        <p:tgtEl>
                                          <p:spTgt spid="455"/>
                                        </p:tgtEl>
                                      </p:cBhvr>
                                    </p:animEffect>
                                  </p:childTnLst>
                                </p:cTn>
                              </p:par>
                              <p:par>
                                <p:cTn id="477" presetID="10" presetClass="entr" presetSubtype="0" repeatCount="indefinite" fill="hold" grpId="0" nodeType="withEffect">
                                  <p:stCondLst>
                                    <p:cond delay="1250"/>
                                  </p:stCondLst>
                                  <p:endCondLst>
                                    <p:cond evt="onNext" delay="0">
                                      <p:tgtEl>
                                        <p:sldTgt/>
                                      </p:tgtEl>
                                    </p:cond>
                                  </p:endCondLst>
                                  <p:childTnLst>
                                    <p:set>
                                      <p:cBhvr>
                                        <p:cTn id="478" dur="1" fill="hold">
                                          <p:stCondLst>
                                            <p:cond delay="0"/>
                                          </p:stCondLst>
                                        </p:cTn>
                                        <p:tgtEl>
                                          <p:spTgt spid="456"/>
                                        </p:tgtEl>
                                        <p:attrNameLst>
                                          <p:attrName>style.visibility</p:attrName>
                                        </p:attrNameLst>
                                      </p:cBhvr>
                                      <p:to>
                                        <p:strVal val="visible"/>
                                      </p:to>
                                    </p:set>
                                    <p:animEffect transition="in" filter="fade">
                                      <p:cBhvr>
                                        <p:cTn id="479" dur="2000"/>
                                        <p:tgtEl>
                                          <p:spTgt spid="456"/>
                                        </p:tgtEl>
                                      </p:cBhvr>
                                    </p:animEffect>
                                  </p:childTnLst>
                                </p:cTn>
                              </p:par>
                              <p:par>
                                <p:cTn id="480" presetID="10" presetClass="entr" presetSubtype="0" repeatCount="indefinite" fill="hold" grpId="0" nodeType="withEffect">
                                  <p:stCondLst>
                                    <p:cond delay="1500"/>
                                  </p:stCondLst>
                                  <p:endCondLst>
                                    <p:cond evt="onNext" delay="0">
                                      <p:tgtEl>
                                        <p:sldTgt/>
                                      </p:tgtEl>
                                    </p:cond>
                                  </p:endCondLst>
                                  <p:childTnLst>
                                    <p:set>
                                      <p:cBhvr>
                                        <p:cTn id="481" dur="1" fill="hold">
                                          <p:stCondLst>
                                            <p:cond delay="0"/>
                                          </p:stCondLst>
                                        </p:cTn>
                                        <p:tgtEl>
                                          <p:spTgt spid="457"/>
                                        </p:tgtEl>
                                        <p:attrNameLst>
                                          <p:attrName>style.visibility</p:attrName>
                                        </p:attrNameLst>
                                      </p:cBhvr>
                                      <p:to>
                                        <p:strVal val="visible"/>
                                      </p:to>
                                    </p:set>
                                    <p:animEffect transition="in" filter="fade">
                                      <p:cBhvr>
                                        <p:cTn id="482" dur="2000"/>
                                        <p:tgtEl>
                                          <p:spTgt spid="457"/>
                                        </p:tgtEl>
                                      </p:cBhvr>
                                    </p:animEffect>
                                  </p:childTnLst>
                                </p:cTn>
                              </p:par>
                              <p:par>
                                <p:cTn id="483" presetID="10" presetClass="entr" presetSubtype="0" repeatCount="indefinite" fill="hold" grpId="0" nodeType="withEffect">
                                  <p:stCondLst>
                                    <p:cond delay="1750"/>
                                  </p:stCondLst>
                                  <p:endCondLst>
                                    <p:cond evt="onNext" delay="0">
                                      <p:tgtEl>
                                        <p:sldTgt/>
                                      </p:tgtEl>
                                    </p:cond>
                                  </p:endCondLst>
                                  <p:childTnLst>
                                    <p:set>
                                      <p:cBhvr>
                                        <p:cTn id="484" dur="1" fill="hold">
                                          <p:stCondLst>
                                            <p:cond delay="0"/>
                                          </p:stCondLst>
                                        </p:cTn>
                                        <p:tgtEl>
                                          <p:spTgt spid="458"/>
                                        </p:tgtEl>
                                        <p:attrNameLst>
                                          <p:attrName>style.visibility</p:attrName>
                                        </p:attrNameLst>
                                      </p:cBhvr>
                                      <p:to>
                                        <p:strVal val="visible"/>
                                      </p:to>
                                    </p:set>
                                    <p:animEffect transition="in" filter="fade">
                                      <p:cBhvr>
                                        <p:cTn id="485" dur="2000"/>
                                        <p:tgtEl>
                                          <p:spTgt spid="458"/>
                                        </p:tgtEl>
                                      </p:cBhvr>
                                    </p:animEffect>
                                  </p:childTnLst>
                                </p:cTn>
                              </p:par>
                              <p:par>
                                <p:cTn id="486" presetID="43" presetClass="exit" presetSubtype="0" fill="hold" nodeType="withEffect">
                                  <p:stCondLst>
                                    <p:cond delay="0"/>
                                  </p:stCondLst>
                                  <p:childTnLst>
                                    <p:anim calcmode="lin" valueType="num">
                                      <p:cBhvr>
                                        <p:cTn id="487"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8"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489"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90"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491" dur="100">
                                          <p:stCondLst>
                                            <p:cond delay="900"/>
                                          </p:stCondLst>
                                        </p:cTn>
                                        <p:tgtEl>
                                          <p:spTgt spid="450"/>
                                        </p:tgtEl>
                                      </p:cBhvr>
                                    </p:animEffect>
                                    <p:set>
                                      <p:cBhvr>
                                        <p:cTn id="492" dur="1" fill="hold">
                                          <p:stCondLst>
                                            <p:cond delay="999"/>
                                          </p:stCondLst>
                                        </p:cTn>
                                        <p:tgtEl>
                                          <p:spTgt spid="450"/>
                                        </p:tgtEl>
                                        <p:attrNameLst>
                                          <p:attrName>style.visibility</p:attrName>
                                        </p:attrNameLst>
                                      </p:cBhvr>
                                      <p:to>
                                        <p:strVal val="hidden"/>
                                      </p:to>
                                    </p:set>
                                  </p:childTnLst>
                                </p:cTn>
                              </p:par>
                            </p:childTnLst>
                          </p:cTn>
                        </p:par>
                      </p:childTnLst>
                    </p:cTn>
                  </p:par>
                  <p:par>
                    <p:cTn id="493" fill="hold">
                      <p:stCondLst>
                        <p:cond delay="indefinite"/>
                      </p:stCondLst>
                      <p:childTnLst>
                        <p:par>
                          <p:cTn id="494" fill="hold">
                            <p:stCondLst>
                              <p:cond delay="0"/>
                            </p:stCondLst>
                            <p:childTnLst>
                              <p:par>
                                <p:cTn id="495" presetID="10" presetClass="entr" presetSubtype="0" repeatCount="indefinite" fill="hold" grpId="0" nodeType="clickEffect">
                                  <p:stCondLst>
                                    <p:cond delay="0"/>
                                  </p:stCondLst>
                                  <p:endCondLst>
                                    <p:cond evt="onNext" delay="0">
                                      <p:tgtEl>
                                        <p:sldTgt/>
                                      </p:tgtEl>
                                    </p:cond>
                                  </p:endCondLst>
                                  <p:childTnLst>
                                    <p:set>
                                      <p:cBhvr>
                                        <p:cTn id="496" dur="1" fill="hold">
                                          <p:stCondLst>
                                            <p:cond delay="0"/>
                                          </p:stCondLst>
                                        </p:cTn>
                                        <p:tgtEl>
                                          <p:spTgt spid="459"/>
                                        </p:tgtEl>
                                        <p:attrNameLst>
                                          <p:attrName>style.visibility</p:attrName>
                                        </p:attrNameLst>
                                      </p:cBhvr>
                                      <p:to>
                                        <p:strVal val="visible"/>
                                      </p:to>
                                    </p:set>
                                    <p:animEffect transition="in" filter="fade">
                                      <p:cBhvr>
                                        <p:cTn id="497" dur="2000"/>
                                        <p:tgtEl>
                                          <p:spTgt spid="459"/>
                                        </p:tgtEl>
                                      </p:cBhvr>
                                    </p:animEffect>
                                  </p:childTnLst>
                                </p:cTn>
                              </p:par>
                              <p:par>
                                <p:cTn id="498" presetID="10" presetClass="entr" presetSubtype="0" repeatCount="indefinite" fill="hold" grpId="0" nodeType="withEffect">
                                  <p:stCondLst>
                                    <p:cond delay="250"/>
                                  </p:stCondLst>
                                  <p:endCondLst>
                                    <p:cond evt="onNext" delay="0">
                                      <p:tgtEl>
                                        <p:sldTgt/>
                                      </p:tgtEl>
                                    </p:cond>
                                  </p:endCondLst>
                                  <p:childTnLst>
                                    <p:set>
                                      <p:cBhvr>
                                        <p:cTn id="499" dur="1" fill="hold">
                                          <p:stCondLst>
                                            <p:cond delay="0"/>
                                          </p:stCondLst>
                                        </p:cTn>
                                        <p:tgtEl>
                                          <p:spTgt spid="460"/>
                                        </p:tgtEl>
                                        <p:attrNameLst>
                                          <p:attrName>style.visibility</p:attrName>
                                        </p:attrNameLst>
                                      </p:cBhvr>
                                      <p:to>
                                        <p:strVal val="visible"/>
                                      </p:to>
                                    </p:set>
                                    <p:animEffect transition="in" filter="fade">
                                      <p:cBhvr>
                                        <p:cTn id="500" dur="2000"/>
                                        <p:tgtEl>
                                          <p:spTgt spid="460"/>
                                        </p:tgtEl>
                                      </p:cBhvr>
                                    </p:animEffect>
                                  </p:childTnLst>
                                </p:cTn>
                              </p:par>
                              <p:par>
                                <p:cTn id="501" presetID="10" presetClass="entr" presetSubtype="0" repeatCount="indefinite" fill="hold" grpId="0" nodeType="withEffect">
                                  <p:stCondLst>
                                    <p:cond delay="500"/>
                                  </p:stCondLst>
                                  <p:endCondLst>
                                    <p:cond evt="onNext" delay="0">
                                      <p:tgtEl>
                                        <p:sldTgt/>
                                      </p:tgtEl>
                                    </p:cond>
                                  </p:endCondLst>
                                  <p:childTnLst>
                                    <p:set>
                                      <p:cBhvr>
                                        <p:cTn id="502" dur="1" fill="hold">
                                          <p:stCondLst>
                                            <p:cond delay="0"/>
                                          </p:stCondLst>
                                        </p:cTn>
                                        <p:tgtEl>
                                          <p:spTgt spid="461"/>
                                        </p:tgtEl>
                                        <p:attrNameLst>
                                          <p:attrName>style.visibility</p:attrName>
                                        </p:attrNameLst>
                                      </p:cBhvr>
                                      <p:to>
                                        <p:strVal val="visible"/>
                                      </p:to>
                                    </p:set>
                                    <p:animEffect transition="in" filter="fade">
                                      <p:cBhvr>
                                        <p:cTn id="503" dur="2000"/>
                                        <p:tgtEl>
                                          <p:spTgt spid="461"/>
                                        </p:tgtEl>
                                      </p:cBhvr>
                                    </p:animEffect>
                                  </p:childTnLst>
                                </p:cTn>
                              </p:par>
                              <p:par>
                                <p:cTn id="504" presetID="10" presetClass="entr" presetSubtype="0" repeatCount="indefinite" fill="hold" grpId="0" nodeType="withEffect">
                                  <p:stCondLst>
                                    <p:cond delay="750"/>
                                  </p:stCondLst>
                                  <p:endCondLst>
                                    <p:cond evt="onNext" delay="0">
                                      <p:tgtEl>
                                        <p:sldTgt/>
                                      </p:tgtEl>
                                    </p:cond>
                                  </p:endCondLst>
                                  <p:childTnLst>
                                    <p:set>
                                      <p:cBhvr>
                                        <p:cTn id="505" dur="1" fill="hold">
                                          <p:stCondLst>
                                            <p:cond delay="0"/>
                                          </p:stCondLst>
                                        </p:cTn>
                                        <p:tgtEl>
                                          <p:spTgt spid="462"/>
                                        </p:tgtEl>
                                        <p:attrNameLst>
                                          <p:attrName>style.visibility</p:attrName>
                                        </p:attrNameLst>
                                      </p:cBhvr>
                                      <p:to>
                                        <p:strVal val="visible"/>
                                      </p:to>
                                    </p:set>
                                    <p:animEffect transition="in" filter="fade">
                                      <p:cBhvr>
                                        <p:cTn id="506" dur="2000"/>
                                        <p:tgtEl>
                                          <p:spTgt spid="462"/>
                                        </p:tgtEl>
                                      </p:cBhvr>
                                    </p:animEffect>
                                  </p:childTnLst>
                                </p:cTn>
                              </p:par>
                              <p:par>
                                <p:cTn id="507" presetID="10" presetClass="entr" presetSubtype="0" repeatCount="indefinite" fill="hold" grpId="0" nodeType="withEffect">
                                  <p:stCondLst>
                                    <p:cond delay="1000"/>
                                  </p:stCondLst>
                                  <p:endCondLst>
                                    <p:cond evt="onNext" delay="0">
                                      <p:tgtEl>
                                        <p:sldTgt/>
                                      </p:tgtEl>
                                    </p:cond>
                                  </p:endCondLst>
                                  <p:childTnLst>
                                    <p:set>
                                      <p:cBhvr>
                                        <p:cTn id="508" dur="1" fill="hold">
                                          <p:stCondLst>
                                            <p:cond delay="0"/>
                                          </p:stCondLst>
                                        </p:cTn>
                                        <p:tgtEl>
                                          <p:spTgt spid="463"/>
                                        </p:tgtEl>
                                        <p:attrNameLst>
                                          <p:attrName>style.visibility</p:attrName>
                                        </p:attrNameLst>
                                      </p:cBhvr>
                                      <p:to>
                                        <p:strVal val="visible"/>
                                      </p:to>
                                    </p:set>
                                    <p:animEffect transition="in" filter="fade">
                                      <p:cBhvr>
                                        <p:cTn id="509" dur="2000"/>
                                        <p:tgtEl>
                                          <p:spTgt spid="463"/>
                                        </p:tgtEl>
                                      </p:cBhvr>
                                    </p:animEffect>
                                  </p:childTnLst>
                                </p:cTn>
                              </p:par>
                              <p:par>
                                <p:cTn id="510" presetID="10" presetClass="entr" presetSubtype="0" repeatCount="indefinite" fill="hold" grpId="0" nodeType="withEffect">
                                  <p:stCondLst>
                                    <p:cond delay="1250"/>
                                  </p:stCondLst>
                                  <p:endCondLst>
                                    <p:cond evt="onNext" delay="0">
                                      <p:tgtEl>
                                        <p:sldTgt/>
                                      </p:tgtEl>
                                    </p:cond>
                                  </p:endCondLst>
                                  <p:childTnLst>
                                    <p:set>
                                      <p:cBhvr>
                                        <p:cTn id="511" dur="1" fill="hold">
                                          <p:stCondLst>
                                            <p:cond delay="0"/>
                                          </p:stCondLst>
                                        </p:cTn>
                                        <p:tgtEl>
                                          <p:spTgt spid="464"/>
                                        </p:tgtEl>
                                        <p:attrNameLst>
                                          <p:attrName>style.visibility</p:attrName>
                                        </p:attrNameLst>
                                      </p:cBhvr>
                                      <p:to>
                                        <p:strVal val="visible"/>
                                      </p:to>
                                    </p:set>
                                    <p:animEffect transition="in" filter="fade">
                                      <p:cBhvr>
                                        <p:cTn id="512" dur="2000"/>
                                        <p:tgtEl>
                                          <p:spTgt spid="464"/>
                                        </p:tgtEl>
                                      </p:cBhvr>
                                    </p:animEffect>
                                  </p:childTnLst>
                                </p:cTn>
                              </p:par>
                              <p:par>
                                <p:cTn id="513" presetID="10" presetClass="entr" presetSubtype="0" repeatCount="indefinite" fill="hold" grpId="0" nodeType="withEffect">
                                  <p:stCondLst>
                                    <p:cond delay="1500"/>
                                  </p:stCondLst>
                                  <p:endCondLst>
                                    <p:cond evt="onNext" delay="0">
                                      <p:tgtEl>
                                        <p:sldTgt/>
                                      </p:tgtEl>
                                    </p:cond>
                                  </p:endCondLst>
                                  <p:childTnLst>
                                    <p:set>
                                      <p:cBhvr>
                                        <p:cTn id="514" dur="1" fill="hold">
                                          <p:stCondLst>
                                            <p:cond delay="0"/>
                                          </p:stCondLst>
                                        </p:cTn>
                                        <p:tgtEl>
                                          <p:spTgt spid="465"/>
                                        </p:tgtEl>
                                        <p:attrNameLst>
                                          <p:attrName>style.visibility</p:attrName>
                                        </p:attrNameLst>
                                      </p:cBhvr>
                                      <p:to>
                                        <p:strVal val="visible"/>
                                      </p:to>
                                    </p:set>
                                    <p:animEffect transition="in" filter="fade">
                                      <p:cBhvr>
                                        <p:cTn id="515" dur="2000"/>
                                        <p:tgtEl>
                                          <p:spTgt spid="465"/>
                                        </p:tgtEl>
                                      </p:cBhvr>
                                    </p:animEffect>
                                  </p:childTnLst>
                                </p:cTn>
                              </p:par>
                              <p:par>
                                <p:cTn id="516" presetID="10" presetClass="entr" presetSubtype="0" repeatCount="indefinite" fill="hold" grpId="0" nodeType="withEffect">
                                  <p:stCondLst>
                                    <p:cond delay="1750"/>
                                  </p:stCondLst>
                                  <p:endCondLst>
                                    <p:cond evt="onNext" delay="0">
                                      <p:tgtEl>
                                        <p:sldTgt/>
                                      </p:tgtEl>
                                    </p:cond>
                                  </p:endCondLst>
                                  <p:childTnLst>
                                    <p:set>
                                      <p:cBhvr>
                                        <p:cTn id="517" dur="1" fill="hold">
                                          <p:stCondLst>
                                            <p:cond delay="0"/>
                                          </p:stCondLst>
                                        </p:cTn>
                                        <p:tgtEl>
                                          <p:spTgt spid="466"/>
                                        </p:tgtEl>
                                        <p:attrNameLst>
                                          <p:attrName>style.visibility</p:attrName>
                                        </p:attrNameLst>
                                      </p:cBhvr>
                                      <p:to>
                                        <p:strVal val="visible"/>
                                      </p:to>
                                    </p:set>
                                    <p:animEffect transition="in" filter="fade">
                                      <p:cBhvr>
                                        <p:cTn id="518" dur="2000"/>
                                        <p:tgtEl>
                                          <p:spTgt spid="466"/>
                                        </p:tgtEl>
                                      </p:cBhvr>
                                    </p:animEffect>
                                  </p:childTnLst>
                                </p:cTn>
                              </p:par>
                            </p:childTnLst>
                          </p:cTn>
                        </p:par>
                      </p:childTnLst>
                    </p:cTn>
                  </p:par>
                  <p:par>
                    <p:cTn id="519" fill="hold">
                      <p:stCondLst>
                        <p:cond delay="indefinite"/>
                      </p:stCondLst>
                      <p:childTnLst>
                        <p:par>
                          <p:cTn id="520" fill="hold">
                            <p:stCondLst>
                              <p:cond delay="0"/>
                            </p:stCondLst>
                            <p:childTnLst>
                              <p:par>
                                <p:cTn id="521" presetID="10" presetClass="entr" presetSubtype="0" repeatCount="indefinite" fill="hold" grpId="0" nodeType="clickEffect">
                                  <p:stCondLst>
                                    <p:cond delay="0"/>
                                  </p:stCondLst>
                                  <p:childTnLst>
                                    <p:set>
                                      <p:cBhvr>
                                        <p:cTn id="522" dur="1" fill="hold">
                                          <p:stCondLst>
                                            <p:cond delay="0"/>
                                          </p:stCondLst>
                                        </p:cTn>
                                        <p:tgtEl>
                                          <p:spTgt spid="267"/>
                                        </p:tgtEl>
                                        <p:attrNameLst>
                                          <p:attrName>style.visibility</p:attrName>
                                        </p:attrNameLst>
                                      </p:cBhvr>
                                      <p:to>
                                        <p:strVal val="visible"/>
                                      </p:to>
                                    </p:set>
                                    <p:animEffect transition="in" filter="fade">
                                      <p:cBhvr>
                                        <p:cTn id="523" dur="2000"/>
                                        <p:tgtEl>
                                          <p:spTgt spid="267"/>
                                        </p:tgtEl>
                                      </p:cBhvr>
                                    </p:animEffect>
                                  </p:childTnLst>
                                </p:cTn>
                              </p:par>
                              <p:par>
                                <p:cTn id="524" presetID="10" presetClass="entr" presetSubtype="0" repeatCount="indefinite" fill="hold" grpId="0" nodeType="withEffect">
                                  <p:stCondLst>
                                    <p:cond delay="250"/>
                                  </p:stCondLst>
                                  <p:childTnLst>
                                    <p:set>
                                      <p:cBhvr>
                                        <p:cTn id="525" dur="1" fill="hold">
                                          <p:stCondLst>
                                            <p:cond delay="0"/>
                                          </p:stCondLst>
                                        </p:cTn>
                                        <p:tgtEl>
                                          <p:spTgt spid="289"/>
                                        </p:tgtEl>
                                        <p:attrNameLst>
                                          <p:attrName>style.visibility</p:attrName>
                                        </p:attrNameLst>
                                      </p:cBhvr>
                                      <p:to>
                                        <p:strVal val="visible"/>
                                      </p:to>
                                    </p:set>
                                    <p:animEffect transition="in" filter="fade">
                                      <p:cBhvr>
                                        <p:cTn id="526" dur="2000"/>
                                        <p:tgtEl>
                                          <p:spTgt spid="289"/>
                                        </p:tgtEl>
                                      </p:cBhvr>
                                    </p:animEffect>
                                  </p:childTnLst>
                                </p:cTn>
                              </p:par>
                              <p:par>
                                <p:cTn id="527" presetID="10" presetClass="entr" presetSubtype="0" repeatCount="indefinite" fill="hold" grpId="0" nodeType="withEffect">
                                  <p:stCondLst>
                                    <p:cond delay="500"/>
                                  </p:stCondLst>
                                  <p:childTnLst>
                                    <p:set>
                                      <p:cBhvr>
                                        <p:cTn id="528" dur="1" fill="hold">
                                          <p:stCondLst>
                                            <p:cond delay="0"/>
                                          </p:stCondLst>
                                        </p:cTn>
                                        <p:tgtEl>
                                          <p:spTgt spid="277"/>
                                        </p:tgtEl>
                                        <p:attrNameLst>
                                          <p:attrName>style.visibility</p:attrName>
                                        </p:attrNameLst>
                                      </p:cBhvr>
                                      <p:to>
                                        <p:strVal val="visible"/>
                                      </p:to>
                                    </p:set>
                                    <p:animEffect transition="in" filter="fade">
                                      <p:cBhvr>
                                        <p:cTn id="529" dur="2000"/>
                                        <p:tgtEl>
                                          <p:spTgt spid="277"/>
                                        </p:tgtEl>
                                      </p:cBhvr>
                                    </p:animEffect>
                                  </p:childTnLst>
                                </p:cTn>
                              </p:par>
                              <p:par>
                                <p:cTn id="530" presetID="10" presetClass="entr" presetSubtype="0" repeatCount="indefinite" fill="hold" grpId="0" nodeType="withEffect">
                                  <p:stCondLst>
                                    <p:cond delay="750"/>
                                  </p:stCondLst>
                                  <p:childTnLst>
                                    <p:set>
                                      <p:cBhvr>
                                        <p:cTn id="531" dur="1" fill="hold">
                                          <p:stCondLst>
                                            <p:cond delay="0"/>
                                          </p:stCondLst>
                                        </p:cTn>
                                        <p:tgtEl>
                                          <p:spTgt spid="290"/>
                                        </p:tgtEl>
                                        <p:attrNameLst>
                                          <p:attrName>style.visibility</p:attrName>
                                        </p:attrNameLst>
                                      </p:cBhvr>
                                      <p:to>
                                        <p:strVal val="visible"/>
                                      </p:to>
                                    </p:set>
                                    <p:animEffect transition="in" filter="fade">
                                      <p:cBhvr>
                                        <p:cTn id="532" dur="2000"/>
                                        <p:tgtEl>
                                          <p:spTgt spid="290"/>
                                        </p:tgtEl>
                                      </p:cBhvr>
                                    </p:animEffect>
                                  </p:childTnLst>
                                </p:cTn>
                              </p:par>
                              <p:par>
                                <p:cTn id="533" presetID="10" presetClass="entr" presetSubtype="0" repeatCount="indefinite" fill="hold" grpId="0" nodeType="withEffect">
                                  <p:stCondLst>
                                    <p:cond delay="1000"/>
                                  </p:stCondLst>
                                  <p:childTnLst>
                                    <p:set>
                                      <p:cBhvr>
                                        <p:cTn id="534" dur="1" fill="hold">
                                          <p:stCondLst>
                                            <p:cond delay="0"/>
                                          </p:stCondLst>
                                        </p:cTn>
                                        <p:tgtEl>
                                          <p:spTgt spid="291"/>
                                        </p:tgtEl>
                                        <p:attrNameLst>
                                          <p:attrName>style.visibility</p:attrName>
                                        </p:attrNameLst>
                                      </p:cBhvr>
                                      <p:to>
                                        <p:strVal val="visible"/>
                                      </p:to>
                                    </p:set>
                                    <p:animEffect transition="in" filter="fade">
                                      <p:cBhvr>
                                        <p:cTn id="535" dur="2000"/>
                                        <p:tgtEl>
                                          <p:spTgt spid="291"/>
                                        </p:tgtEl>
                                      </p:cBhvr>
                                    </p:animEffect>
                                  </p:childTnLst>
                                </p:cTn>
                              </p:par>
                              <p:par>
                                <p:cTn id="536" presetID="10" presetClass="entr" presetSubtype="0" repeatCount="indefinite" fill="hold" grpId="0" nodeType="withEffect">
                                  <p:stCondLst>
                                    <p:cond delay="1250"/>
                                  </p:stCondLst>
                                  <p:childTnLst>
                                    <p:set>
                                      <p:cBhvr>
                                        <p:cTn id="537" dur="1" fill="hold">
                                          <p:stCondLst>
                                            <p:cond delay="0"/>
                                          </p:stCondLst>
                                        </p:cTn>
                                        <p:tgtEl>
                                          <p:spTgt spid="292"/>
                                        </p:tgtEl>
                                        <p:attrNameLst>
                                          <p:attrName>style.visibility</p:attrName>
                                        </p:attrNameLst>
                                      </p:cBhvr>
                                      <p:to>
                                        <p:strVal val="visible"/>
                                      </p:to>
                                    </p:set>
                                    <p:animEffect transition="in" filter="fade">
                                      <p:cBhvr>
                                        <p:cTn id="538" dur="2000"/>
                                        <p:tgtEl>
                                          <p:spTgt spid="292"/>
                                        </p:tgtEl>
                                      </p:cBhvr>
                                    </p:animEffect>
                                  </p:childTnLst>
                                </p:cTn>
                              </p:par>
                              <p:par>
                                <p:cTn id="539" presetID="10" presetClass="entr" presetSubtype="0" repeatCount="indefinite" fill="hold" grpId="0" nodeType="withEffect">
                                  <p:stCondLst>
                                    <p:cond delay="1500"/>
                                  </p:stCondLst>
                                  <p:childTnLst>
                                    <p:set>
                                      <p:cBhvr>
                                        <p:cTn id="540" dur="1" fill="hold">
                                          <p:stCondLst>
                                            <p:cond delay="0"/>
                                          </p:stCondLst>
                                        </p:cTn>
                                        <p:tgtEl>
                                          <p:spTgt spid="293"/>
                                        </p:tgtEl>
                                        <p:attrNameLst>
                                          <p:attrName>style.visibility</p:attrName>
                                        </p:attrNameLst>
                                      </p:cBhvr>
                                      <p:to>
                                        <p:strVal val="visible"/>
                                      </p:to>
                                    </p:set>
                                    <p:animEffect transition="in" filter="fade">
                                      <p:cBhvr>
                                        <p:cTn id="541" dur="2000"/>
                                        <p:tgtEl>
                                          <p:spTgt spid="293"/>
                                        </p:tgtEl>
                                      </p:cBhvr>
                                    </p:animEffect>
                                  </p:childTnLst>
                                </p:cTn>
                              </p:par>
                              <p:par>
                                <p:cTn id="542" presetID="10" presetClass="entr" presetSubtype="0" repeatCount="indefinite" fill="hold" grpId="0" nodeType="withEffect">
                                  <p:stCondLst>
                                    <p:cond delay="1750"/>
                                  </p:stCondLst>
                                  <p:childTnLst>
                                    <p:set>
                                      <p:cBhvr>
                                        <p:cTn id="543" dur="1" fill="hold">
                                          <p:stCondLst>
                                            <p:cond delay="0"/>
                                          </p:stCondLst>
                                        </p:cTn>
                                        <p:tgtEl>
                                          <p:spTgt spid="295"/>
                                        </p:tgtEl>
                                        <p:attrNameLst>
                                          <p:attrName>style.visibility</p:attrName>
                                        </p:attrNameLst>
                                      </p:cBhvr>
                                      <p:to>
                                        <p:strVal val="visible"/>
                                      </p:to>
                                    </p:set>
                                    <p:animEffect transition="in" filter="fade">
                                      <p:cBhvr>
                                        <p:cTn id="544" dur="2000"/>
                                        <p:tgtEl>
                                          <p:spTgt spid="295"/>
                                        </p:tgtEl>
                                      </p:cBhvr>
                                    </p:animEffect>
                                  </p:childTnLst>
                                </p:cTn>
                              </p:par>
                              <p:par>
                                <p:cTn id="545" presetID="10" presetClass="entr" presetSubtype="0" repeatCount="indefinite" fill="hold" grpId="0" nodeType="withEffect">
                                  <p:stCondLst>
                                    <p:cond delay="2000"/>
                                  </p:stCondLst>
                                  <p:childTnLst>
                                    <p:set>
                                      <p:cBhvr>
                                        <p:cTn id="546" dur="1" fill="hold">
                                          <p:stCondLst>
                                            <p:cond delay="0"/>
                                          </p:stCondLst>
                                        </p:cTn>
                                        <p:tgtEl>
                                          <p:spTgt spid="296"/>
                                        </p:tgtEl>
                                        <p:attrNameLst>
                                          <p:attrName>style.visibility</p:attrName>
                                        </p:attrNameLst>
                                      </p:cBhvr>
                                      <p:to>
                                        <p:strVal val="visible"/>
                                      </p:to>
                                    </p:set>
                                    <p:animEffect transition="in" filter="fade">
                                      <p:cBhvr>
                                        <p:cTn id="547" dur="2000"/>
                                        <p:tgtEl>
                                          <p:spTgt spid="296"/>
                                        </p:tgtEl>
                                      </p:cBhvr>
                                    </p:animEffect>
                                  </p:childTnLst>
                                </p:cTn>
                              </p:par>
                              <p:par>
                                <p:cTn id="548" presetID="10" presetClass="entr" presetSubtype="0" repeatCount="indefinite" fill="hold" grpId="0" nodeType="withEffect">
                                  <p:stCondLst>
                                    <p:cond delay="2250"/>
                                  </p:stCondLst>
                                  <p:childTnLst>
                                    <p:set>
                                      <p:cBhvr>
                                        <p:cTn id="549" dur="1" fill="hold">
                                          <p:stCondLst>
                                            <p:cond delay="0"/>
                                          </p:stCondLst>
                                        </p:cTn>
                                        <p:tgtEl>
                                          <p:spTgt spid="297"/>
                                        </p:tgtEl>
                                        <p:attrNameLst>
                                          <p:attrName>style.visibility</p:attrName>
                                        </p:attrNameLst>
                                      </p:cBhvr>
                                      <p:to>
                                        <p:strVal val="visible"/>
                                      </p:to>
                                    </p:set>
                                    <p:animEffect transition="in" filter="fade">
                                      <p:cBhvr>
                                        <p:cTn id="550" dur="2000"/>
                                        <p:tgtEl>
                                          <p:spTgt spid="297"/>
                                        </p:tgtEl>
                                      </p:cBhvr>
                                    </p:animEffect>
                                  </p:childTnLst>
                                </p:cTn>
                              </p:par>
                              <p:par>
                                <p:cTn id="551" presetID="10" presetClass="entr" presetSubtype="0" repeatCount="indefinite" fill="hold" grpId="0" nodeType="withEffect">
                                  <p:stCondLst>
                                    <p:cond delay="2500"/>
                                  </p:stCondLst>
                                  <p:childTnLst>
                                    <p:set>
                                      <p:cBhvr>
                                        <p:cTn id="552" dur="1" fill="hold">
                                          <p:stCondLst>
                                            <p:cond delay="0"/>
                                          </p:stCondLst>
                                        </p:cTn>
                                        <p:tgtEl>
                                          <p:spTgt spid="298"/>
                                        </p:tgtEl>
                                        <p:attrNameLst>
                                          <p:attrName>style.visibility</p:attrName>
                                        </p:attrNameLst>
                                      </p:cBhvr>
                                      <p:to>
                                        <p:strVal val="visible"/>
                                      </p:to>
                                    </p:set>
                                    <p:animEffect transition="in" filter="fade">
                                      <p:cBhvr>
                                        <p:cTn id="553" dur="2000"/>
                                        <p:tgtEl>
                                          <p:spTgt spid="298"/>
                                        </p:tgtEl>
                                      </p:cBhvr>
                                    </p:animEffect>
                                  </p:childTnLst>
                                </p:cTn>
                              </p:par>
                              <p:par>
                                <p:cTn id="554" presetID="10" presetClass="entr" presetSubtype="0" repeatCount="indefinite" fill="hold" grpId="0" nodeType="withEffect">
                                  <p:stCondLst>
                                    <p:cond delay="2750"/>
                                  </p:stCondLst>
                                  <p:childTnLst>
                                    <p:set>
                                      <p:cBhvr>
                                        <p:cTn id="555" dur="1" fill="hold">
                                          <p:stCondLst>
                                            <p:cond delay="0"/>
                                          </p:stCondLst>
                                        </p:cTn>
                                        <p:tgtEl>
                                          <p:spTgt spid="299"/>
                                        </p:tgtEl>
                                        <p:attrNameLst>
                                          <p:attrName>style.visibility</p:attrName>
                                        </p:attrNameLst>
                                      </p:cBhvr>
                                      <p:to>
                                        <p:strVal val="visible"/>
                                      </p:to>
                                    </p:set>
                                    <p:animEffect transition="in" filter="fade">
                                      <p:cBhvr>
                                        <p:cTn id="556" dur="2000"/>
                                        <p:tgtEl>
                                          <p:spTgt spid="299"/>
                                        </p:tgtEl>
                                      </p:cBhvr>
                                    </p:animEffect>
                                  </p:childTnLst>
                                </p:cTn>
                              </p:par>
                              <p:par>
                                <p:cTn id="557" presetID="10" presetClass="entr" presetSubtype="0" repeatCount="indefinite" fill="hold" grpId="0" nodeType="withEffect">
                                  <p:stCondLst>
                                    <p:cond delay="3000"/>
                                  </p:stCondLst>
                                  <p:childTnLst>
                                    <p:set>
                                      <p:cBhvr>
                                        <p:cTn id="558" dur="1" fill="hold">
                                          <p:stCondLst>
                                            <p:cond delay="0"/>
                                          </p:stCondLst>
                                        </p:cTn>
                                        <p:tgtEl>
                                          <p:spTgt spid="300"/>
                                        </p:tgtEl>
                                        <p:attrNameLst>
                                          <p:attrName>style.visibility</p:attrName>
                                        </p:attrNameLst>
                                      </p:cBhvr>
                                      <p:to>
                                        <p:strVal val="visible"/>
                                      </p:to>
                                    </p:set>
                                    <p:animEffect transition="in" filter="fade">
                                      <p:cBhvr>
                                        <p:cTn id="559" dur="2000"/>
                                        <p:tgtEl>
                                          <p:spTgt spid="300"/>
                                        </p:tgtEl>
                                      </p:cBhvr>
                                    </p:animEffect>
                                  </p:childTnLst>
                                </p:cTn>
                              </p:par>
                              <p:par>
                                <p:cTn id="560" presetID="10" presetClass="entr" presetSubtype="0" repeatCount="indefinite" fill="hold" grpId="0" nodeType="withEffect">
                                  <p:stCondLst>
                                    <p:cond delay="3250"/>
                                  </p:stCondLst>
                                  <p:childTnLst>
                                    <p:set>
                                      <p:cBhvr>
                                        <p:cTn id="561" dur="1" fill="hold">
                                          <p:stCondLst>
                                            <p:cond delay="0"/>
                                          </p:stCondLst>
                                        </p:cTn>
                                        <p:tgtEl>
                                          <p:spTgt spid="301"/>
                                        </p:tgtEl>
                                        <p:attrNameLst>
                                          <p:attrName>style.visibility</p:attrName>
                                        </p:attrNameLst>
                                      </p:cBhvr>
                                      <p:to>
                                        <p:strVal val="visible"/>
                                      </p:to>
                                    </p:set>
                                    <p:animEffect transition="in" filter="fade">
                                      <p:cBhvr>
                                        <p:cTn id="562" dur="2000"/>
                                        <p:tgtEl>
                                          <p:spTgt spid="301"/>
                                        </p:tgtEl>
                                      </p:cBhvr>
                                    </p:animEffect>
                                  </p:childTnLst>
                                </p:cTn>
                              </p:par>
                              <p:par>
                                <p:cTn id="563" presetID="10" presetClass="entr" presetSubtype="0" repeatCount="indefinite" fill="hold" grpId="0" nodeType="withEffect">
                                  <p:stCondLst>
                                    <p:cond delay="3500"/>
                                  </p:stCondLst>
                                  <p:childTnLst>
                                    <p:set>
                                      <p:cBhvr>
                                        <p:cTn id="564" dur="1" fill="hold">
                                          <p:stCondLst>
                                            <p:cond delay="0"/>
                                          </p:stCondLst>
                                        </p:cTn>
                                        <p:tgtEl>
                                          <p:spTgt spid="302"/>
                                        </p:tgtEl>
                                        <p:attrNameLst>
                                          <p:attrName>style.visibility</p:attrName>
                                        </p:attrNameLst>
                                      </p:cBhvr>
                                      <p:to>
                                        <p:strVal val="visible"/>
                                      </p:to>
                                    </p:set>
                                    <p:animEffect transition="in" filter="fade">
                                      <p:cBhvr>
                                        <p:cTn id="565" dur="2000"/>
                                        <p:tgtEl>
                                          <p:spTgt spid="302"/>
                                        </p:tgtEl>
                                      </p:cBhvr>
                                    </p:animEffect>
                                  </p:childTnLst>
                                </p:cTn>
                              </p:par>
                              <p:par>
                                <p:cTn id="566" presetID="10" presetClass="entr" presetSubtype="0" repeatCount="indefinite" fill="hold" grpId="0" nodeType="withEffect">
                                  <p:stCondLst>
                                    <p:cond delay="3750"/>
                                  </p:stCondLst>
                                  <p:childTnLst>
                                    <p:set>
                                      <p:cBhvr>
                                        <p:cTn id="567" dur="1" fill="hold">
                                          <p:stCondLst>
                                            <p:cond delay="0"/>
                                          </p:stCondLst>
                                        </p:cTn>
                                        <p:tgtEl>
                                          <p:spTgt spid="303"/>
                                        </p:tgtEl>
                                        <p:attrNameLst>
                                          <p:attrName>style.visibility</p:attrName>
                                        </p:attrNameLst>
                                      </p:cBhvr>
                                      <p:to>
                                        <p:strVal val="visible"/>
                                      </p:to>
                                    </p:set>
                                    <p:animEffect transition="in" filter="fade">
                                      <p:cBhvr>
                                        <p:cTn id="568" dur="2000"/>
                                        <p:tgtEl>
                                          <p:spTgt spid="303"/>
                                        </p:tgtEl>
                                      </p:cBhvr>
                                    </p:animEffect>
                                  </p:childTnLst>
                                </p:cTn>
                              </p:par>
                              <p:par>
                                <p:cTn id="569" presetID="10" presetClass="entr" presetSubtype="0" repeatCount="indefinite" fill="hold" grpId="0" nodeType="withEffect">
                                  <p:stCondLst>
                                    <p:cond delay="4000"/>
                                  </p:stCondLst>
                                  <p:childTnLst>
                                    <p:set>
                                      <p:cBhvr>
                                        <p:cTn id="570" dur="1" fill="hold">
                                          <p:stCondLst>
                                            <p:cond delay="0"/>
                                          </p:stCondLst>
                                        </p:cTn>
                                        <p:tgtEl>
                                          <p:spTgt spid="304"/>
                                        </p:tgtEl>
                                        <p:attrNameLst>
                                          <p:attrName>style.visibility</p:attrName>
                                        </p:attrNameLst>
                                      </p:cBhvr>
                                      <p:to>
                                        <p:strVal val="visible"/>
                                      </p:to>
                                    </p:set>
                                    <p:animEffect transition="in" filter="fade">
                                      <p:cBhvr>
                                        <p:cTn id="571" dur="2000"/>
                                        <p:tgtEl>
                                          <p:spTgt spid="304"/>
                                        </p:tgtEl>
                                      </p:cBhvr>
                                    </p:animEffect>
                                  </p:childTnLst>
                                </p:cTn>
                              </p:par>
                              <p:par>
                                <p:cTn id="572" presetID="10" presetClass="entr" presetSubtype="0" repeatCount="indefinite" fill="hold" grpId="0" nodeType="withEffect">
                                  <p:stCondLst>
                                    <p:cond delay="4250"/>
                                  </p:stCondLst>
                                  <p:childTnLst>
                                    <p:set>
                                      <p:cBhvr>
                                        <p:cTn id="573" dur="1" fill="hold">
                                          <p:stCondLst>
                                            <p:cond delay="0"/>
                                          </p:stCondLst>
                                        </p:cTn>
                                        <p:tgtEl>
                                          <p:spTgt spid="305"/>
                                        </p:tgtEl>
                                        <p:attrNameLst>
                                          <p:attrName>style.visibility</p:attrName>
                                        </p:attrNameLst>
                                      </p:cBhvr>
                                      <p:to>
                                        <p:strVal val="visible"/>
                                      </p:to>
                                    </p:set>
                                    <p:animEffect transition="in" filter="fade">
                                      <p:cBhvr>
                                        <p:cTn id="574" dur="2000"/>
                                        <p:tgtEl>
                                          <p:spTgt spid="305"/>
                                        </p:tgtEl>
                                      </p:cBhvr>
                                    </p:animEffect>
                                  </p:childTnLst>
                                </p:cTn>
                              </p:par>
                              <p:par>
                                <p:cTn id="575" presetID="10" presetClass="entr" presetSubtype="0" repeatCount="indefinite" fill="hold" grpId="0" nodeType="withEffect">
                                  <p:stCondLst>
                                    <p:cond delay="4500"/>
                                  </p:stCondLst>
                                  <p:childTnLst>
                                    <p:set>
                                      <p:cBhvr>
                                        <p:cTn id="576" dur="1" fill="hold">
                                          <p:stCondLst>
                                            <p:cond delay="0"/>
                                          </p:stCondLst>
                                        </p:cTn>
                                        <p:tgtEl>
                                          <p:spTgt spid="306"/>
                                        </p:tgtEl>
                                        <p:attrNameLst>
                                          <p:attrName>style.visibility</p:attrName>
                                        </p:attrNameLst>
                                      </p:cBhvr>
                                      <p:to>
                                        <p:strVal val="visible"/>
                                      </p:to>
                                    </p:set>
                                    <p:animEffect transition="in" filter="fade">
                                      <p:cBhvr>
                                        <p:cTn id="577" dur="2000"/>
                                        <p:tgtEl>
                                          <p:spTgt spid="306"/>
                                        </p:tgtEl>
                                      </p:cBhvr>
                                    </p:animEffect>
                                  </p:childTnLst>
                                </p:cTn>
                              </p:par>
                              <p:par>
                                <p:cTn id="578" presetID="10" presetClass="entr" presetSubtype="0" repeatCount="indefinite" fill="hold" grpId="0" nodeType="withEffect">
                                  <p:stCondLst>
                                    <p:cond delay="4750"/>
                                  </p:stCondLst>
                                  <p:childTnLst>
                                    <p:set>
                                      <p:cBhvr>
                                        <p:cTn id="579" dur="1" fill="hold">
                                          <p:stCondLst>
                                            <p:cond delay="0"/>
                                          </p:stCondLst>
                                        </p:cTn>
                                        <p:tgtEl>
                                          <p:spTgt spid="307"/>
                                        </p:tgtEl>
                                        <p:attrNameLst>
                                          <p:attrName>style.visibility</p:attrName>
                                        </p:attrNameLst>
                                      </p:cBhvr>
                                      <p:to>
                                        <p:strVal val="visible"/>
                                      </p:to>
                                    </p:set>
                                    <p:animEffect transition="in" filter="fade">
                                      <p:cBhvr>
                                        <p:cTn id="580" dur="2000"/>
                                        <p:tgtEl>
                                          <p:spTgt spid="307"/>
                                        </p:tgtEl>
                                      </p:cBhvr>
                                    </p:animEffect>
                                  </p:childTnLst>
                                </p:cTn>
                              </p:par>
                              <p:par>
                                <p:cTn id="581" presetID="10" presetClass="entr" presetSubtype="0" repeatCount="indefinite" fill="hold" grpId="0" nodeType="withEffect">
                                  <p:stCondLst>
                                    <p:cond delay="5000"/>
                                  </p:stCondLst>
                                  <p:childTnLst>
                                    <p:set>
                                      <p:cBhvr>
                                        <p:cTn id="582" dur="1" fill="hold">
                                          <p:stCondLst>
                                            <p:cond delay="0"/>
                                          </p:stCondLst>
                                        </p:cTn>
                                        <p:tgtEl>
                                          <p:spTgt spid="308"/>
                                        </p:tgtEl>
                                        <p:attrNameLst>
                                          <p:attrName>style.visibility</p:attrName>
                                        </p:attrNameLst>
                                      </p:cBhvr>
                                      <p:to>
                                        <p:strVal val="visible"/>
                                      </p:to>
                                    </p:set>
                                    <p:animEffect transition="in" filter="fade">
                                      <p:cBhvr>
                                        <p:cTn id="583" dur="2000"/>
                                        <p:tgtEl>
                                          <p:spTgt spid="308"/>
                                        </p:tgtEl>
                                      </p:cBhvr>
                                    </p:animEffect>
                                  </p:childTnLst>
                                </p:cTn>
                              </p:par>
                              <p:par>
                                <p:cTn id="584" presetID="10" presetClass="entr" presetSubtype="0" repeatCount="indefinite" fill="hold" grpId="0" nodeType="withEffect">
                                  <p:stCondLst>
                                    <p:cond delay="5250"/>
                                  </p:stCondLst>
                                  <p:childTnLst>
                                    <p:set>
                                      <p:cBhvr>
                                        <p:cTn id="585" dur="1" fill="hold">
                                          <p:stCondLst>
                                            <p:cond delay="0"/>
                                          </p:stCondLst>
                                        </p:cTn>
                                        <p:tgtEl>
                                          <p:spTgt spid="309"/>
                                        </p:tgtEl>
                                        <p:attrNameLst>
                                          <p:attrName>style.visibility</p:attrName>
                                        </p:attrNameLst>
                                      </p:cBhvr>
                                      <p:to>
                                        <p:strVal val="visible"/>
                                      </p:to>
                                    </p:set>
                                    <p:animEffect transition="in" filter="fade">
                                      <p:cBhvr>
                                        <p:cTn id="586" dur="2000"/>
                                        <p:tgtEl>
                                          <p:spTgt spid="309"/>
                                        </p:tgtEl>
                                      </p:cBhvr>
                                    </p:animEffect>
                                  </p:childTnLst>
                                </p:cTn>
                              </p:par>
                              <p:par>
                                <p:cTn id="587" presetID="10" presetClass="entr" presetSubtype="0" repeatCount="indefinite" fill="hold" grpId="0" nodeType="withEffect">
                                  <p:stCondLst>
                                    <p:cond delay="5500"/>
                                  </p:stCondLst>
                                  <p:childTnLst>
                                    <p:set>
                                      <p:cBhvr>
                                        <p:cTn id="588" dur="1" fill="hold">
                                          <p:stCondLst>
                                            <p:cond delay="0"/>
                                          </p:stCondLst>
                                        </p:cTn>
                                        <p:tgtEl>
                                          <p:spTgt spid="310"/>
                                        </p:tgtEl>
                                        <p:attrNameLst>
                                          <p:attrName>style.visibility</p:attrName>
                                        </p:attrNameLst>
                                      </p:cBhvr>
                                      <p:to>
                                        <p:strVal val="visible"/>
                                      </p:to>
                                    </p:set>
                                    <p:animEffect transition="in" filter="fade">
                                      <p:cBhvr>
                                        <p:cTn id="589" dur="2000"/>
                                        <p:tgtEl>
                                          <p:spTgt spid="310"/>
                                        </p:tgtEl>
                                      </p:cBhvr>
                                    </p:animEffect>
                                  </p:childTnLst>
                                </p:cTn>
                              </p:par>
                              <p:par>
                                <p:cTn id="590" presetID="10" presetClass="entr" presetSubtype="0" repeatCount="indefinite" fill="hold" grpId="0" nodeType="withEffect">
                                  <p:stCondLst>
                                    <p:cond delay="5750"/>
                                  </p:stCondLst>
                                  <p:childTnLst>
                                    <p:set>
                                      <p:cBhvr>
                                        <p:cTn id="591" dur="1" fill="hold">
                                          <p:stCondLst>
                                            <p:cond delay="0"/>
                                          </p:stCondLst>
                                        </p:cTn>
                                        <p:tgtEl>
                                          <p:spTgt spid="311"/>
                                        </p:tgtEl>
                                        <p:attrNameLst>
                                          <p:attrName>style.visibility</p:attrName>
                                        </p:attrNameLst>
                                      </p:cBhvr>
                                      <p:to>
                                        <p:strVal val="visible"/>
                                      </p:to>
                                    </p:set>
                                    <p:animEffect transition="in" filter="fade">
                                      <p:cBhvr>
                                        <p:cTn id="592" dur="2000"/>
                                        <p:tgtEl>
                                          <p:spTgt spid="311"/>
                                        </p:tgtEl>
                                      </p:cBhvr>
                                    </p:animEffect>
                                  </p:childTnLst>
                                </p:cTn>
                              </p:par>
                              <p:par>
                                <p:cTn id="593" presetID="10" presetClass="entr" presetSubtype="0" repeatCount="indefinite" fill="hold" grpId="0" nodeType="withEffect">
                                  <p:stCondLst>
                                    <p:cond delay="6000"/>
                                  </p:stCondLst>
                                  <p:childTnLst>
                                    <p:set>
                                      <p:cBhvr>
                                        <p:cTn id="594" dur="1" fill="hold">
                                          <p:stCondLst>
                                            <p:cond delay="0"/>
                                          </p:stCondLst>
                                        </p:cTn>
                                        <p:tgtEl>
                                          <p:spTgt spid="312"/>
                                        </p:tgtEl>
                                        <p:attrNameLst>
                                          <p:attrName>style.visibility</p:attrName>
                                        </p:attrNameLst>
                                      </p:cBhvr>
                                      <p:to>
                                        <p:strVal val="visible"/>
                                      </p:to>
                                    </p:set>
                                    <p:animEffect transition="in" filter="fade">
                                      <p:cBhvr>
                                        <p:cTn id="595" dur="2000"/>
                                        <p:tgtEl>
                                          <p:spTgt spid="312"/>
                                        </p:tgtEl>
                                      </p:cBhvr>
                                    </p:animEffect>
                                  </p:childTnLst>
                                </p:cTn>
                              </p:par>
                              <p:par>
                                <p:cTn id="596" presetID="10" presetClass="entr" presetSubtype="0" repeatCount="indefinite" fill="hold" grpId="0" nodeType="withEffect">
                                  <p:stCondLst>
                                    <p:cond delay="6250"/>
                                  </p:stCondLst>
                                  <p:childTnLst>
                                    <p:set>
                                      <p:cBhvr>
                                        <p:cTn id="597" dur="1" fill="hold">
                                          <p:stCondLst>
                                            <p:cond delay="0"/>
                                          </p:stCondLst>
                                        </p:cTn>
                                        <p:tgtEl>
                                          <p:spTgt spid="313"/>
                                        </p:tgtEl>
                                        <p:attrNameLst>
                                          <p:attrName>style.visibility</p:attrName>
                                        </p:attrNameLst>
                                      </p:cBhvr>
                                      <p:to>
                                        <p:strVal val="visible"/>
                                      </p:to>
                                    </p:set>
                                    <p:animEffect transition="in" filter="fade">
                                      <p:cBhvr>
                                        <p:cTn id="598" dur="2000"/>
                                        <p:tgtEl>
                                          <p:spTgt spid="313"/>
                                        </p:tgtEl>
                                      </p:cBhvr>
                                    </p:animEffect>
                                  </p:childTnLst>
                                </p:cTn>
                              </p:par>
                              <p:par>
                                <p:cTn id="599" presetID="53" presetClass="entr" presetSubtype="16" fill="hold" nodeType="withEffect">
                                  <p:stCondLst>
                                    <p:cond delay="6250"/>
                                  </p:stCondLst>
                                  <p:childTnLst>
                                    <p:set>
                                      <p:cBhvr>
                                        <p:cTn id="600" dur="1" fill="hold">
                                          <p:stCondLst>
                                            <p:cond delay="0"/>
                                          </p:stCondLst>
                                        </p:cTn>
                                        <p:tgtEl>
                                          <p:spTgt spid="3"/>
                                        </p:tgtEl>
                                        <p:attrNameLst>
                                          <p:attrName>style.visibility</p:attrName>
                                        </p:attrNameLst>
                                      </p:cBhvr>
                                      <p:to>
                                        <p:strVal val="visible"/>
                                      </p:to>
                                    </p:set>
                                    <p:anim calcmode="lin" valueType="num">
                                      <p:cBhvr>
                                        <p:cTn id="601" dur="500" fill="hold"/>
                                        <p:tgtEl>
                                          <p:spTgt spid="3"/>
                                        </p:tgtEl>
                                        <p:attrNameLst>
                                          <p:attrName>ppt_w</p:attrName>
                                        </p:attrNameLst>
                                      </p:cBhvr>
                                      <p:tavLst>
                                        <p:tav tm="0">
                                          <p:val>
                                            <p:fltVal val="0"/>
                                          </p:val>
                                        </p:tav>
                                        <p:tav tm="100000">
                                          <p:val>
                                            <p:strVal val="#ppt_w"/>
                                          </p:val>
                                        </p:tav>
                                      </p:tavLst>
                                    </p:anim>
                                    <p:anim calcmode="lin" valueType="num">
                                      <p:cBhvr>
                                        <p:cTn id="602" dur="500" fill="hold"/>
                                        <p:tgtEl>
                                          <p:spTgt spid="3"/>
                                        </p:tgtEl>
                                        <p:attrNameLst>
                                          <p:attrName>ppt_h</p:attrName>
                                        </p:attrNameLst>
                                      </p:cBhvr>
                                      <p:tavLst>
                                        <p:tav tm="0">
                                          <p:val>
                                            <p:fltVal val="0"/>
                                          </p:val>
                                        </p:tav>
                                        <p:tav tm="100000">
                                          <p:val>
                                            <p:strVal val="#ppt_h"/>
                                          </p:val>
                                        </p:tav>
                                      </p:tavLst>
                                    </p:anim>
                                    <p:animEffect transition="in" filter="fade">
                                      <p:cBhvr>
                                        <p:cTn id="603" dur="500"/>
                                        <p:tgtEl>
                                          <p:spTgt spid="3"/>
                                        </p:tgtEl>
                                      </p:cBhvr>
                                    </p:animEffect>
                                  </p:childTnLst>
                                </p:cTn>
                              </p:par>
                            </p:childTnLst>
                          </p:cTn>
                        </p:par>
                      </p:childTnLst>
                    </p:cTn>
                  </p:par>
                  <p:par>
                    <p:cTn id="604" fill="hold">
                      <p:stCondLst>
                        <p:cond delay="indefinite"/>
                      </p:stCondLst>
                      <p:childTnLst>
                        <p:par>
                          <p:cTn id="605" fill="hold">
                            <p:stCondLst>
                              <p:cond delay="0"/>
                            </p:stCondLst>
                            <p:childTnLst>
                              <p:par>
                                <p:cTn id="606" presetID="53" presetClass="exit" presetSubtype="32" fill="hold" nodeType="clickEffect">
                                  <p:stCondLst>
                                    <p:cond delay="0"/>
                                  </p:stCondLst>
                                  <p:childTnLst>
                                    <p:anim calcmode="lin" valueType="num">
                                      <p:cBhvr>
                                        <p:cTn id="607" dur="500"/>
                                        <p:tgtEl>
                                          <p:spTgt spid="3"/>
                                        </p:tgtEl>
                                        <p:attrNameLst>
                                          <p:attrName>ppt_w</p:attrName>
                                        </p:attrNameLst>
                                      </p:cBhvr>
                                      <p:tavLst>
                                        <p:tav tm="0">
                                          <p:val>
                                            <p:strVal val="ppt_w"/>
                                          </p:val>
                                        </p:tav>
                                        <p:tav tm="100000">
                                          <p:val>
                                            <p:fltVal val="0"/>
                                          </p:val>
                                        </p:tav>
                                      </p:tavLst>
                                    </p:anim>
                                    <p:anim calcmode="lin" valueType="num">
                                      <p:cBhvr>
                                        <p:cTn id="608" dur="500"/>
                                        <p:tgtEl>
                                          <p:spTgt spid="3"/>
                                        </p:tgtEl>
                                        <p:attrNameLst>
                                          <p:attrName>ppt_h</p:attrName>
                                        </p:attrNameLst>
                                      </p:cBhvr>
                                      <p:tavLst>
                                        <p:tav tm="0">
                                          <p:val>
                                            <p:strVal val="ppt_h"/>
                                          </p:val>
                                        </p:tav>
                                        <p:tav tm="100000">
                                          <p:val>
                                            <p:fltVal val="0"/>
                                          </p:val>
                                        </p:tav>
                                      </p:tavLst>
                                    </p:anim>
                                    <p:animEffect transition="out" filter="fade">
                                      <p:cBhvr>
                                        <p:cTn id="609" dur="500"/>
                                        <p:tgtEl>
                                          <p:spTgt spid="3"/>
                                        </p:tgtEl>
                                      </p:cBhvr>
                                    </p:animEffect>
                                    <p:set>
                                      <p:cBhvr>
                                        <p:cTn id="610" dur="1" fill="hold">
                                          <p:stCondLst>
                                            <p:cond delay="499"/>
                                          </p:stCondLst>
                                        </p:cTn>
                                        <p:tgtEl>
                                          <p:spTgt spid="3"/>
                                        </p:tgtEl>
                                        <p:attrNameLst>
                                          <p:attrName>style.visibility</p:attrName>
                                        </p:attrNameLst>
                                      </p:cBhvr>
                                      <p:to>
                                        <p:strVal val="hidden"/>
                                      </p:to>
                                    </p:set>
                                  </p:childTnLst>
                                </p:cTn>
                              </p:par>
                            </p:childTnLst>
                          </p:cTn>
                        </p:par>
                      </p:childTnLst>
                    </p:cTn>
                  </p:par>
                  <p:par>
                    <p:cTn id="611" fill="hold">
                      <p:stCondLst>
                        <p:cond delay="indefinite"/>
                      </p:stCondLst>
                      <p:childTnLst>
                        <p:par>
                          <p:cTn id="612" fill="hold">
                            <p:stCondLst>
                              <p:cond delay="0"/>
                            </p:stCondLst>
                            <p:childTnLst>
                              <p:par>
                                <p:cTn id="613" presetID="2" presetClass="entr" presetSubtype="4" fill="hold" nodeType="clickEffect">
                                  <p:stCondLst>
                                    <p:cond delay="0"/>
                                  </p:stCondLst>
                                  <p:childTnLst>
                                    <p:set>
                                      <p:cBhvr>
                                        <p:cTn id="614" dur="1" fill="hold">
                                          <p:stCondLst>
                                            <p:cond delay="0"/>
                                          </p:stCondLst>
                                        </p:cTn>
                                        <p:tgtEl>
                                          <p:spTgt spid="4"/>
                                        </p:tgtEl>
                                        <p:attrNameLst>
                                          <p:attrName>style.visibility</p:attrName>
                                        </p:attrNameLst>
                                      </p:cBhvr>
                                      <p:to>
                                        <p:strVal val="visible"/>
                                      </p:to>
                                    </p:set>
                                    <p:anim calcmode="lin" valueType="num">
                                      <p:cBhvr additive="base">
                                        <p:cTn id="615" dur="500" fill="hold"/>
                                        <p:tgtEl>
                                          <p:spTgt spid="4"/>
                                        </p:tgtEl>
                                        <p:attrNameLst>
                                          <p:attrName>ppt_x</p:attrName>
                                        </p:attrNameLst>
                                      </p:cBhvr>
                                      <p:tavLst>
                                        <p:tav tm="0">
                                          <p:val>
                                            <p:strVal val="#ppt_x"/>
                                          </p:val>
                                        </p:tav>
                                        <p:tav tm="100000">
                                          <p:val>
                                            <p:strVal val="#ppt_x"/>
                                          </p:val>
                                        </p:tav>
                                      </p:tavLst>
                                    </p:anim>
                                    <p:anim calcmode="lin" valueType="num">
                                      <p:cBhvr additive="base">
                                        <p:cTn id="616" dur="500" fill="hold"/>
                                        <p:tgtEl>
                                          <p:spTgt spid="4"/>
                                        </p:tgtEl>
                                        <p:attrNameLst>
                                          <p:attrName>ppt_y</p:attrName>
                                        </p:attrNameLst>
                                      </p:cBhvr>
                                      <p:tavLst>
                                        <p:tav tm="0">
                                          <p:val>
                                            <p:strVal val="1+#ppt_h/2"/>
                                          </p:val>
                                        </p:tav>
                                        <p:tav tm="100000">
                                          <p:val>
                                            <p:strVal val="#ppt_y"/>
                                          </p:val>
                                        </p:tav>
                                      </p:tavLst>
                                    </p:anim>
                                  </p:childTnLst>
                                </p:cTn>
                              </p:par>
                              <p:par>
                                <p:cTn id="617" presetID="53" presetClass="entr" presetSubtype="16" fill="hold" nodeType="withEffect">
                                  <p:stCondLst>
                                    <p:cond delay="0"/>
                                  </p:stCondLst>
                                  <p:childTnLst>
                                    <p:set>
                                      <p:cBhvr>
                                        <p:cTn id="618" dur="1" fill="hold">
                                          <p:stCondLst>
                                            <p:cond delay="0"/>
                                          </p:stCondLst>
                                        </p:cTn>
                                        <p:tgtEl>
                                          <p:spTgt spid="14"/>
                                        </p:tgtEl>
                                        <p:attrNameLst>
                                          <p:attrName>style.visibility</p:attrName>
                                        </p:attrNameLst>
                                      </p:cBhvr>
                                      <p:to>
                                        <p:strVal val="visible"/>
                                      </p:to>
                                    </p:set>
                                    <p:anim calcmode="lin" valueType="num">
                                      <p:cBhvr>
                                        <p:cTn id="619" dur="500" fill="hold"/>
                                        <p:tgtEl>
                                          <p:spTgt spid="14"/>
                                        </p:tgtEl>
                                        <p:attrNameLst>
                                          <p:attrName>ppt_w</p:attrName>
                                        </p:attrNameLst>
                                      </p:cBhvr>
                                      <p:tavLst>
                                        <p:tav tm="0">
                                          <p:val>
                                            <p:fltVal val="0"/>
                                          </p:val>
                                        </p:tav>
                                        <p:tav tm="100000">
                                          <p:val>
                                            <p:strVal val="#ppt_w"/>
                                          </p:val>
                                        </p:tav>
                                      </p:tavLst>
                                    </p:anim>
                                    <p:anim calcmode="lin" valueType="num">
                                      <p:cBhvr>
                                        <p:cTn id="620" dur="500" fill="hold"/>
                                        <p:tgtEl>
                                          <p:spTgt spid="14"/>
                                        </p:tgtEl>
                                        <p:attrNameLst>
                                          <p:attrName>ppt_h</p:attrName>
                                        </p:attrNameLst>
                                      </p:cBhvr>
                                      <p:tavLst>
                                        <p:tav tm="0">
                                          <p:val>
                                            <p:fltVal val="0"/>
                                          </p:val>
                                        </p:tav>
                                        <p:tav tm="100000">
                                          <p:val>
                                            <p:strVal val="#ppt_h"/>
                                          </p:val>
                                        </p:tav>
                                      </p:tavLst>
                                    </p:anim>
                                    <p:animEffect transition="in" filter="fade">
                                      <p:cBhvr>
                                        <p:cTn id="621" dur="500"/>
                                        <p:tgtEl>
                                          <p:spTgt spid="14"/>
                                        </p:tgtEl>
                                      </p:cBhvr>
                                    </p:animEffect>
                                  </p:childTnLst>
                                </p:cTn>
                              </p:par>
                              <p:par>
                                <p:cTn id="622" presetID="26" presetClass="emph" presetSubtype="0" repeatCount="indefinite" fill="hold" nodeType="withEffect">
                                  <p:stCondLst>
                                    <p:cond delay="0"/>
                                  </p:stCondLst>
                                  <p:childTnLst>
                                    <p:animEffect transition="out" filter="fade">
                                      <p:cBhvr>
                                        <p:cTn id="623" dur="2000" tmFilter="0, 0; .2, .5; .8, .5; 1, 0"/>
                                        <p:tgtEl>
                                          <p:spTgt spid="4"/>
                                        </p:tgtEl>
                                      </p:cBhvr>
                                    </p:animEffect>
                                    <p:animScale>
                                      <p:cBhvr>
                                        <p:cTn id="624" dur="1000" autoRev="1" fill="hold"/>
                                        <p:tgtEl>
                                          <p:spTgt spid="4"/>
                                        </p:tgtEl>
                                      </p:cBhvr>
                                      <p:by x="105000" y="105000"/>
                                    </p:animScale>
                                  </p:childTnLst>
                                </p:cTn>
                              </p:par>
                              <p:par>
                                <p:cTn id="625" presetID="10" presetClass="entr" presetSubtype="0" repeatCount="indefinite" fill="hold" grpId="0" nodeType="withEffect">
                                  <p:stCondLst>
                                    <p:cond delay="0"/>
                                  </p:stCondLst>
                                  <p:childTnLst>
                                    <p:set>
                                      <p:cBhvr>
                                        <p:cTn id="626" dur="1" fill="hold">
                                          <p:stCondLst>
                                            <p:cond delay="0"/>
                                          </p:stCondLst>
                                        </p:cTn>
                                        <p:tgtEl>
                                          <p:spTgt spid="17"/>
                                        </p:tgtEl>
                                        <p:attrNameLst>
                                          <p:attrName>style.visibility</p:attrName>
                                        </p:attrNameLst>
                                      </p:cBhvr>
                                      <p:to>
                                        <p:strVal val="visible"/>
                                      </p:to>
                                    </p:set>
                                    <p:animEffect transition="in" filter="fade">
                                      <p:cBhvr>
                                        <p:cTn id="627" dur="2000"/>
                                        <p:tgtEl>
                                          <p:spTgt spid="17"/>
                                        </p:tgtEl>
                                      </p:cBhvr>
                                    </p:animEffect>
                                  </p:childTnLst>
                                </p:cTn>
                              </p:par>
                              <p:par>
                                <p:cTn id="628" presetID="10" presetClass="entr" presetSubtype="0" repeatCount="indefinite" fill="hold" grpId="0" nodeType="withEffect">
                                  <p:stCondLst>
                                    <p:cond delay="250"/>
                                  </p:stCondLst>
                                  <p:childTnLst>
                                    <p:set>
                                      <p:cBhvr>
                                        <p:cTn id="629" dur="1" fill="hold">
                                          <p:stCondLst>
                                            <p:cond delay="0"/>
                                          </p:stCondLst>
                                        </p:cTn>
                                        <p:tgtEl>
                                          <p:spTgt spid="468"/>
                                        </p:tgtEl>
                                        <p:attrNameLst>
                                          <p:attrName>style.visibility</p:attrName>
                                        </p:attrNameLst>
                                      </p:cBhvr>
                                      <p:to>
                                        <p:strVal val="visible"/>
                                      </p:to>
                                    </p:set>
                                    <p:animEffect transition="in" filter="fade">
                                      <p:cBhvr>
                                        <p:cTn id="630" dur="2000"/>
                                        <p:tgtEl>
                                          <p:spTgt spid="468"/>
                                        </p:tgtEl>
                                      </p:cBhvr>
                                    </p:animEffect>
                                  </p:childTnLst>
                                </p:cTn>
                              </p:par>
                              <p:par>
                                <p:cTn id="631" presetID="10" presetClass="entr" presetSubtype="0" repeatCount="indefinite" fill="hold" grpId="0" nodeType="withEffect">
                                  <p:stCondLst>
                                    <p:cond delay="500"/>
                                  </p:stCondLst>
                                  <p:childTnLst>
                                    <p:set>
                                      <p:cBhvr>
                                        <p:cTn id="632" dur="1" fill="hold">
                                          <p:stCondLst>
                                            <p:cond delay="0"/>
                                          </p:stCondLst>
                                        </p:cTn>
                                        <p:tgtEl>
                                          <p:spTgt spid="469"/>
                                        </p:tgtEl>
                                        <p:attrNameLst>
                                          <p:attrName>style.visibility</p:attrName>
                                        </p:attrNameLst>
                                      </p:cBhvr>
                                      <p:to>
                                        <p:strVal val="visible"/>
                                      </p:to>
                                    </p:set>
                                    <p:animEffect transition="in" filter="fade">
                                      <p:cBhvr>
                                        <p:cTn id="633" dur="2000"/>
                                        <p:tgtEl>
                                          <p:spTgt spid="469"/>
                                        </p:tgtEl>
                                      </p:cBhvr>
                                    </p:animEffect>
                                  </p:childTnLst>
                                </p:cTn>
                              </p:par>
                              <p:par>
                                <p:cTn id="634" presetID="10" presetClass="entr" presetSubtype="0" repeatCount="indefinite" fill="hold" grpId="0" nodeType="withEffect">
                                  <p:stCondLst>
                                    <p:cond delay="750"/>
                                  </p:stCondLst>
                                  <p:childTnLst>
                                    <p:set>
                                      <p:cBhvr>
                                        <p:cTn id="635" dur="1" fill="hold">
                                          <p:stCondLst>
                                            <p:cond delay="0"/>
                                          </p:stCondLst>
                                        </p:cTn>
                                        <p:tgtEl>
                                          <p:spTgt spid="470"/>
                                        </p:tgtEl>
                                        <p:attrNameLst>
                                          <p:attrName>style.visibility</p:attrName>
                                        </p:attrNameLst>
                                      </p:cBhvr>
                                      <p:to>
                                        <p:strVal val="visible"/>
                                      </p:to>
                                    </p:set>
                                    <p:animEffect transition="in" filter="fade">
                                      <p:cBhvr>
                                        <p:cTn id="636" dur="2000"/>
                                        <p:tgtEl>
                                          <p:spTgt spid="470"/>
                                        </p:tgtEl>
                                      </p:cBhvr>
                                    </p:animEffect>
                                  </p:childTnLst>
                                </p:cTn>
                              </p:par>
                              <p:par>
                                <p:cTn id="637" presetID="10" presetClass="entr" presetSubtype="0" repeatCount="indefinite" fill="hold" grpId="0" nodeType="withEffect">
                                  <p:stCondLst>
                                    <p:cond delay="1000"/>
                                  </p:stCondLst>
                                  <p:childTnLst>
                                    <p:set>
                                      <p:cBhvr>
                                        <p:cTn id="638" dur="1" fill="hold">
                                          <p:stCondLst>
                                            <p:cond delay="0"/>
                                          </p:stCondLst>
                                        </p:cTn>
                                        <p:tgtEl>
                                          <p:spTgt spid="471"/>
                                        </p:tgtEl>
                                        <p:attrNameLst>
                                          <p:attrName>style.visibility</p:attrName>
                                        </p:attrNameLst>
                                      </p:cBhvr>
                                      <p:to>
                                        <p:strVal val="visible"/>
                                      </p:to>
                                    </p:set>
                                    <p:animEffect transition="in" filter="fade">
                                      <p:cBhvr>
                                        <p:cTn id="639" dur="2000"/>
                                        <p:tgtEl>
                                          <p:spTgt spid="471"/>
                                        </p:tgtEl>
                                      </p:cBhvr>
                                    </p:animEffect>
                                  </p:childTnLst>
                                </p:cTn>
                              </p:par>
                              <p:par>
                                <p:cTn id="640" presetID="10" presetClass="entr" presetSubtype="0" repeatCount="indefinite" fill="hold" grpId="0" nodeType="withEffect">
                                  <p:stCondLst>
                                    <p:cond delay="1250"/>
                                  </p:stCondLst>
                                  <p:childTnLst>
                                    <p:set>
                                      <p:cBhvr>
                                        <p:cTn id="641" dur="1" fill="hold">
                                          <p:stCondLst>
                                            <p:cond delay="0"/>
                                          </p:stCondLst>
                                        </p:cTn>
                                        <p:tgtEl>
                                          <p:spTgt spid="472"/>
                                        </p:tgtEl>
                                        <p:attrNameLst>
                                          <p:attrName>style.visibility</p:attrName>
                                        </p:attrNameLst>
                                      </p:cBhvr>
                                      <p:to>
                                        <p:strVal val="visible"/>
                                      </p:to>
                                    </p:set>
                                    <p:animEffect transition="in" filter="fade">
                                      <p:cBhvr>
                                        <p:cTn id="642" dur="2000"/>
                                        <p:tgtEl>
                                          <p:spTgt spid="472"/>
                                        </p:tgtEl>
                                      </p:cBhvr>
                                    </p:animEffect>
                                  </p:childTnLst>
                                </p:cTn>
                              </p:par>
                              <p:par>
                                <p:cTn id="643" presetID="10" presetClass="entr" presetSubtype="0" repeatCount="indefinite" fill="hold" grpId="0" nodeType="withEffect">
                                  <p:stCondLst>
                                    <p:cond delay="1500"/>
                                  </p:stCondLst>
                                  <p:childTnLst>
                                    <p:set>
                                      <p:cBhvr>
                                        <p:cTn id="644" dur="1" fill="hold">
                                          <p:stCondLst>
                                            <p:cond delay="0"/>
                                          </p:stCondLst>
                                        </p:cTn>
                                        <p:tgtEl>
                                          <p:spTgt spid="473"/>
                                        </p:tgtEl>
                                        <p:attrNameLst>
                                          <p:attrName>style.visibility</p:attrName>
                                        </p:attrNameLst>
                                      </p:cBhvr>
                                      <p:to>
                                        <p:strVal val="visible"/>
                                      </p:to>
                                    </p:set>
                                    <p:animEffect transition="in" filter="fade">
                                      <p:cBhvr>
                                        <p:cTn id="645" dur="2000"/>
                                        <p:tgtEl>
                                          <p:spTgt spid="473"/>
                                        </p:tgtEl>
                                      </p:cBhvr>
                                    </p:animEffect>
                                  </p:childTnLst>
                                </p:cTn>
                              </p:par>
                              <p:par>
                                <p:cTn id="646" presetID="10" presetClass="entr" presetSubtype="0" repeatCount="indefinite" fill="hold" grpId="0" nodeType="withEffect">
                                  <p:stCondLst>
                                    <p:cond delay="1750"/>
                                  </p:stCondLst>
                                  <p:childTnLst>
                                    <p:set>
                                      <p:cBhvr>
                                        <p:cTn id="647" dur="1" fill="hold">
                                          <p:stCondLst>
                                            <p:cond delay="0"/>
                                          </p:stCondLst>
                                        </p:cTn>
                                        <p:tgtEl>
                                          <p:spTgt spid="474"/>
                                        </p:tgtEl>
                                        <p:attrNameLst>
                                          <p:attrName>style.visibility</p:attrName>
                                        </p:attrNameLst>
                                      </p:cBhvr>
                                      <p:to>
                                        <p:strVal val="visible"/>
                                      </p:to>
                                    </p:set>
                                    <p:animEffect transition="in" filter="fade">
                                      <p:cBhvr>
                                        <p:cTn id="648" dur="2000"/>
                                        <p:tgtEl>
                                          <p:spTgt spid="474"/>
                                        </p:tgtEl>
                                      </p:cBhvr>
                                    </p:animEffect>
                                  </p:childTnLst>
                                </p:cTn>
                              </p:par>
                              <p:par>
                                <p:cTn id="649" presetID="10" presetClass="entr" presetSubtype="0" repeatCount="indefinite" fill="hold" grpId="0" nodeType="withEffect">
                                  <p:stCondLst>
                                    <p:cond delay="2000"/>
                                  </p:stCondLst>
                                  <p:childTnLst>
                                    <p:set>
                                      <p:cBhvr>
                                        <p:cTn id="650" dur="1" fill="hold">
                                          <p:stCondLst>
                                            <p:cond delay="0"/>
                                          </p:stCondLst>
                                        </p:cTn>
                                        <p:tgtEl>
                                          <p:spTgt spid="475"/>
                                        </p:tgtEl>
                                        <p:attrNameLst>
                                          <p:attrName>style.visibility</p:attrName>
                                        </p:attrNameLst>
                                      </p:cBhvr>
                                      <p:to>
                                        <p:strVal val="visible"/>
                                      </p:to>
                                    </p:set>
                                    <p:animEffect transition="in" filter="fade">
                                      <p:cBhvr>
                                        <p:cTn id="651" dur="2000"/>
                                        <p:tgtEl>
                                          <p:spTgt spid="475"/>
                                        </p:tgtEl>
                                      </p:cBhvr>
                                    </p:animEffect>
                                  </p:childTnLst>
                                </p:cTn>
                              </p:par>
                              <p:par>
                                <p:cTn id="652" presetID="10" presetClass="entr" presetSubtype="0" repeatCount="indefinite" fill="hold" grpId="0" nodeType="withEffect">
                                  <p:stCondLst>
                                    <p:cond delay="2250"/>
                                  </p:stCondLst>
                                  <p:childTnLst>
                                    <p:set>
                                      <p:cBhvr>
                                        <p:cTn id="653" dur="1" fill="hold">
                                          <p:stCondLst>
                                            <p:cond delay="0"/>
                                          </p:stCondLst>
                                        </p:cTn>
                                        <p:tgtEl>
                                          <p:spTgt spid="476"/>
                                        </p:tgtEl>
                                        <p:attrNameLst>
                                          <p:attrName>style.visibility</p:attrName>
                                        </p:attrNameLst>
                                      </p:cBhvr>
                                      <p:to>
                                        <p:strVal val="visible"/>
                                      </p:to>
                                    </p:set>
                                    <p:animEffect transition="in" filter="fade">
                                      <p:cBhvr>
                                        <p:cTn id="654" dur="2000"/>
                                        <p:tgtEl>
                                          <p:spTgt spid="476"/>
                                        </p:tgtEl>
                                      </p:cBhvr>
                                    </p:animEffect>
                                  </p:childTnLst>
                                </p:cTn>
                              </p:par>
                              <p:par>
                                <p:cTn id="655" presetID="10" presetClass="entr" presetSubtype="0" repeatCount="indefinite" fill="hold" grpId="0" nodeType="withEffect">
                                  <p:stCondLst>
                                    <p:cond delay="2500"/>
                                  </p:stCondLst>
                                  <p:childTnLst>
                                    <p:set>
                                      <p:cBhvr>
                                        <p:cTn id="656" dur="1" fill="hold">
                                          <p:stCondLst>
                                            <p:cond delay="0"/>
                                          </p:stCondLst>
                                        </p:cTn>
                                        <p:tgtEl>
                                          <p:spTgt spid="477"/>
                                        </p:tgtEl>
                                        <p:attrNameLst>
                                          <p:attrName>style.visibility</p:attrName>
                                        </p:attrNameLst>
                                      </p:cBhvr>
                                      <p:to>
                                        <p:strVal val="visible"/>
                                      </p:to>
                                    </p:set>
                                    <p:animEffect transition="in" filter="fade">
                                      <p:cBhvr>
                                        <p:cTn id="657" dur="2000"/>
                                        <p:tgtEl>
                                          <p:spTgt spid="477"/>
                                        </p:tgtEl>
                                      </p:cBhvr>
                                    </p:animEffect>
                                  </p:childTnLst>
                                </p:cTn>
                              </p:par>
                              <p:par>
                                <p:cTn id="658" presetID="53" presetClass="entr" presetSubtype="16" fill="hold" grpId="0" nodeType="withEffect">
                                  <p:stCondLst>
                                    <p:cond delay="2500"/>
                                  </p:stCondLst>
                                  <p:childTnLst>
                                    <p:set>
                                      <p:cBhvr>
                                        <p:cTn id="659" dur="1" fill="hold">
                                          <p:stCondLst>
                                            <p:cond delay="0"/>
                                          </p:stCondLst>
                                        </p:cTn>
                                        <p:tgtEl>
                                          <p:spTgt spid="478"/>
                                        </p:tgtEl>
                                        <p:attrNameLst>
                                          <p:attrName>style.visibility</p:attrName>
                                        </p:attrNameLst>
                                      </p:cBhvr>
                                      <p:to>
                                        <p:strVal val="visible"/>
                                      </p:to>
                                    </p:set>
                                    <p:anim calcmode="lin" valueType="num">
                                      <p:cBhvr>
                                        <p:cTn id="660" dur="500" fill="hold"/>
                                        <p:tgtEl>
                                          <p:spTgt spid="478"/>
                                        </p:tgtEl>
                                        <p:attrNameLst>
                                          <p:attrName>ppt_w</p:attrName>
                                        </p:attrNameLst>
                                      </p:cBhvr>
                                      <p:tavLst>
                                        <p:tav tm="0">
                                          <p:val>
                                            <p:fltVal val="0"/>
                                          </p:val>
                                        </p:tav>
                                        <p:tav tm="100000">
                                          <p:val>
                                            <p:strVal val="#ppt_w"/>
                                          </p:val>
                                        </p:tav>
                                      </p:tavLst>
                                    </p:anim>
                                    <p:anim calcmode="lin" valueType="num">
                                      <p:cBhvr>
                                        <p:cTn id="661" dur="500" fill="hold"/>
                                        <p:tgtEl>
                                          <p:spTgt spid="478"/>
                                        </p:tgtEl>
                                        <p:attrNameLst>
                                          <p:attrName>ppt_h</p:attrName>
                                        </p:attrNameLst>
                                      </p:cBhvr>
                                      <p:tavLst>
                                        <p:tav tm="0">
                                          <p:val>
                                            <p:fltVal val="0"/>
                                          </p:val>
                                        </p:tav>
                                        <p:tav tm="100000">
                                          <p:val>
                                            <p:strVal val="#ppt_h"/>
                                          </p:val>
                                        </p:tav>
                                      </p:tavLst>
                                    </p:anim>
                                    <p:animEffect transition="in" filter="fade">
                                      <p:cBhvr>
                                        <p:cTn id="662" dur="500"/>
                                        <p:tgtEl>
                                          <p:spTgt spid="478"/>
                                        </p:tgtEl>
                                      </p:cBhvr>
                                    </p:animEffect>
                                  </p:childTnLst>
                                </p:cTn>
                              </p:par>
                              <p:par>
                                <p:cTn id="663" presetID="10" presetClass="entr" presetSubtype="0" repeatCount="indefinite" fill="hold" grpId="0" nodeType="withEffect">
                                  <p:stCondLst>
                                    <p:cond delay="0"/>
                                  </p:stCondLst>
                                  <p:childTnLst>
                                    <p:set>
                                      <p:cBhvr>
                                        <p:cTn id="664" dur="1" fill="hold">
                                          <p:stCondLst>
                                            <p:cond delay="0"/>
                                          </p:stCondLst>
                                        </p:cTn>
                                        <p:tgtEl>
                                          <p:spTgt spid="479"/>
                                        </p:tgtEl>
                                        <p:attrNameLst>
                                          <p:attrName>style.visibility</p:attrName>
                                        </p:attrNameLst>
                                      </p:cBhvr>
                                      <p:to>
                                        <p:strVal val="visible"/>
                                      </p:to>
                                    </p:set>
                                    <p:animEffect transition="in" filter="fade">
                                      <p:cBhvr>
                                        <p:cTn id="665" dur="2000"/>
                                        <p:tgtEl>
                                          <p:spTgt spid="479"/>
                                        </p:tgtEl>
                                      </p:cBhvr>
                                    </p:animEffect>
                                  </p:childTnLst>
                                </p:cTn>
                              </p:par>
                              <p:par>
                                <p:cTn id="666" presetID="10" presetClass="entr" presetSubtype="0" repeatCount="indefinite" fill="hold" grpId="0" nodeType="withEffect">
                                  <p:stCondLst>
                                    <p:cond delay="250"/>
                                  </p:stCondLst>
                                  <p:childTnLst>
                                    <p:set>
                                      <p:cBhvr>
                                        <p:cTn id="667" dur="1" fill="hold">
                                          <p:stCondLst>
                                            <p:cond delay="0"/>
                                          </p:stCondLst>
                                        </p:cTn>
                                        <p:tgtEl>
                                          <p:spTgt spid="480"/>
                                        </p:tgtEl>
                                        <p:attrNameLst>
                                          <p:attrName>style.visibility</p:attrName>
                                        </p:attrNameLst>
                                      </p:cBhvr>
                                      <p:to>
                                        <p:strVal val="visible"/>
                                      </p:to>
                                    </p:set>
                                    <p:animEffect transition="in" filter="fade">
                                      <p:cBhvr>
                                        <p:cTn id="668" dur="2000"/>
                                        <p:tgtEl>
                                          <p:spTgt spid="480"/>
                                        </p:tgtEl>
                                      </p:cBhvr>
                                    </p:animEffect>
                                  </p:childTnLst>
                                </p:cTn>
                              </p:par>
                              <p:par>
                                <p:cTn id="669" presetID="10" presetClass="entr" presetSubtype="0" repeatCount="indefinite" fill="hold" grpId="0" nodeType="withEffect">
                                  <p:stCondLst>
                                    <p:cond delay="500"/>
                                  </p:stCondLst>
                                  <p:childTnLst>
                                    <p:set>
                                      <p:cBhvr>
                                        <p:cTn id="670" dur="1" fill="hold">
                                          <p:stCondLst>
                                            <p:cond delay="0"/>
                                          </p:stCondLst>
                                        </p:cTn>
                                        <p:tgtEl>
                                          <p:spTgt spid="481"/>
                                        </p:tgtEl>
                                        <p:attrNameLst>
                                          <p:attrName>style.visibility</p:attrName>
                                        </p:attrNameLst>
                                      </p:cBhvr>
                                      <p:to>
                                        <p:strVal val="visible"/>
                                      </p:to>
                                    </p:set>
                                    <p:animEffect transition="in" filter="fade">
                                      <p:cBhvr>
                                        <p:cTn id="671" dur="2000"/>
                                        <p:tgtEl>
                                          <p:spTgt spid="481"/>
                                        </p:tgtEl>
                                      </p:cBhvr>
                                    </p:animEffect>
                                  </p:childTnLst>
                                </p:cTn>
                              </p:par>
                              <p:par>
                                <p:cTn id="672" presetID="10" presetClass="entr" presetSubtype="0" repeatCount="indefinite" fill="hold" grpId="0" nodeType="withEffect">
                                  <p:stCondLst>
                                    <p:cond delay="750"/>
                                  </p:stCondLst>
                                  <p:childTnLst>
                                    <p:set>
                                      <p:cBhvr>
                                        <p:cTn id="673" dur="1" fill="hold">
                                          <p:stCondLst>
                                            <p:cond delay="0"/>
                                          </p:stCondLst>
                                        </p:cTn>
                                        <p:tgtEl>
                                          <p:spTgt spid="482"/>
                                        </p:tgtEl>
                                        <p:attrNameLst>
                                          <p:attrName>style.visibility</p:attrName>
                                        </p:attrNameLst>
                                      </p:cBhvr>
                                      <p:to>
                                        <p:strVal val="visible"/>
                                      </p:to>
                                    </p:set>
                                    <p:animEffect transition="in" filter="fade">
                                      <p:cBhvr>
                                        <p:cTn id="674" dur="2000"/>
                                        <p:tgtEl>
                                          <p:spTgt spid="482"/>
                                        </p:tgtEl>
                                      </p:cBhvr>
                                    </p:animEffect>
                                  </p:childTnLst>
                                </p:cTn>
                              </p:par>
                              <p:par>
                                <p:cTn id="675" presetID="10" presetClass="entr" presetSubtype="0" repeatCount="indefinite" fill="hold" grpId="0" nodeType="withEffect">
                                  <p:stCondLst>
                                    <p:cond delay="1000"/>
                                  </p:stCondLst>
                                  <p:childTnLst>
                                    <p:set>
                                      <p:cBhvr>
                                        <p:cTn id="676" dur="1" fill="hold">
                                          <p:stCondLst>
                                            <p:cond delay="0"/>
                                          </p:stCondLst>
                                        </p:cTn>
                                        <p:tgtEl>
                                          <p:spTgt spid="483"/>
                                        </p:tgtEl>
                                        <p:attrNameLst>
                                          <p:attrName>style.visibility</p:attrName>
                                        </p:attrNameLst>
                                      </p:cBhvr>
                                      <p:to>
                                        <p:strVal val="visible"/>
                                      </p:to>
                                    </p:set>
                                    <p:animEffect transition="in" filter="fade">
                                      <p:cBhvr>
                                        <p:cTn id="677" dur="2000"/>
                                        <p:tgtEl>
                                          <p:spTgt spid="483"/>
                                        </p:tgtEl>
                                      </p:cBhvr>
                                    </p:animEffect>
                                  </p:childTnLst>
                                </p:cTn>
                              </p:par>
                              <p:par>
                                <p:cTn id="678" presetID="10" presetClass="entr" presetSubtype="0" repeatCount="indefinite" fill="hold" grpId="0" nodeType="withEffect">
                                  <p:stCondLst>
                                    <p:cond delay="0"/>
                                  </p:stCondLst>
                                  <p:childTnLst>
                                    <p:set>
                                      <p:cBhvr>
                                        <p:cTn id="679" dur="1" fill="hold">
                                          <p:stCondLst>
                                            <p:cond delay="0"/>
                                          </p:stCondLst>
                                        </p:cTn>
                                        <p:tgtEl>
                                          <p:spTgt spid="484"/>
                                        </p:tgtEl>
                                        <p:attrNameLst>
                                          <p:attrName>style.visibility</p:attrName>
                                        </p:attrNameLst>
                                      </p:cBhvr>
                                      <p:to>
                                        <p:strVal val="visible"/>
                                      </p:to>
                                    </p:set>
                                    <p:animEffect transition="in" filter="fade">
                                      <p:cBhvr>
                                        <p:cTn id="680" dur="2000"/>
                                        <p:tgtEl>
                                          <p:spTgt spid="484"/>
                                        </p:tgtEl>
                                      </p:cBhvr>
                                    </p:animEffect>
                                  </p:childTnLst>
                                </p:cTn>
                              </p:par>
                              <p:par>
                                <p:cTn id="681" presetID="10" presetClass="entr" presetSubtype="0" repeatCount="indefinite" fill="hold" grpId="0" nodeType="withEffect">
                                  <p:stCondLst>
                                    <p:cond delay="250"/>
                                  </p:stCondLst>
                                  <p:childTnLst>
                                    <p:set>
                                      <p:cBhvr>
                                        <p:cTn id="682" dur="1" fill="hold">
                                          <p:stCondLst>
                                            <p:cond delay="0"/>
                                          </p:stCondLst>
                                        </p:cTn>
                                        <p:tgtEl>
                                          <p:spTgt spid="485"/>
                                        </p:tgtEl>
                                        <p:attrNameLst>
                                          <p:attrName>style.visibility</p:attrName>
                                        </p:attrNameLst>
                                      </p:cBhvr>
                                      <p:to>
                                        <p:strVal val="visible"/>
                                      </p:to>
                                    </p:set>
                                    <p:animEffect transition="in" filter="fade">
                                      <p:cBhvr>
                                        <p:cTn id="683" dur="2000"/>
                                        <p:tgtEl>
                                          <p:spTgt spid="485"/>
                                        </p:tgtEl>
                                      </p:cBhvr>
                                    </p:animEffect>
                                  </p:childTnLst>
                                </p:cTn>
                              </p:par>
                              <p:par>
                                <p:cTn id="684" presetID="10" presetClass="entr" presetSubtype="0" repeatCount="indefinite" fill="hold" grpId="0" nodeType="withEffect">
                                  <p:stCondLst>
                                    <p:cond delay="500"/>
                                  </p:stCondLst>
                                  <p:childTnLst>
                                    <p:set>
                                      <p:cBhvr>
                                        <p:cTn id="685" dur="1" fill="hold">
                                          <p:stCondLst>
                                            <p:cond delay="0"/>
                                          </p:stCondLst>
                                        </p:cTn>
                                        <p:tgtEl>
                                          <p:spTgt spid="486"/>
                                        </p:tgtEl>
                                        <p:attrNameLst>
                                          <p:attrName>style.visibility</p:attrName>
                                        </p:attrNameLst>
                                      </p:cBhvr>
                                      <p:to>
                                        <p:strVal val="visible"/>
                                      </p:to>
                                    </p:set>
                                    <p:animEffect transition="in" filter="fade">
                                      <p:cBhvr>
                                        <p:cTn id="686" dur="2000"/>
                                        <p:tgtEl>
                                          <p:spTgt spid="486"/>
                                        </p:tgtEl>
                                      </p:cBhvr>
                                    </p:animEffect>
                                  </p:childTnLst>
                                </p:cTn>
                              </p:par>
                              <p:par>
                                <p:cTn id="687" presetID="10" presetClass="entr" presetSubtype="0" repeatCount="indefinite" fill="hold" grpId="0" nodeType="withEffect">
                                  <p:stCondLst>
                                    <p:cond delay="750"/>
                                  </p:stCondLst>
                                  <p:childTnLst>
                                    <p:set>
                                      <p:cBhvr>
                                        <p:cTn id="688" dur="1" fill="hold">
                                          <p:stCondLst>
                                            <p:cond delay="0"/>
                                          </p:stCondLst>
                                        </p:cTn>
                                        <p:tgtEl>
                                          <p:spTgt spid="487"/>
                                        </p:tgtEl>
                                        <p:attrNameLst>
                                          <p:attrName>style.visibility</p:attrName>
                                        </p:attrNameLst>
                                      </p:cBhvr>
                                      <p:to>
                                        <p:strVal val="visible"/>
                                      </p:to>
                                    </p:set>
                                    <p:animEffect transition="in" filter="fade">
                                      <p:cBhvr>
                                        <p:cTn id="689" dur="2000"/>
                                        <p:tgtEl>
                                          <p:spTgt spid="487"/>
                                        </p:tgtEl>
                                      </p:cBhvr>
                                    </p:animEffect>
                                  </p:childTnLst>
                                </p:cTn>
                              </p:par>
                              <p:par>
                                <p:cTn id="690" presetID="10" presetClass="entr" presetSubtype="0" repeatCount="indefinite" fill="hold" grpId="0" nodeType="withEffect">
                                  <p:stCondLst>
                                    <p:cond delay="1000"/>
                                  </p:stCondLst>
                                  <p:childTnLst>
                                    <p:set>
                                      <p:cBhvr>
                                        <p:cTn id="691" dur="1" fill="hold">
                                          <p:stCondLst>
                                            <p:cond delay="0"/>
                                          </p:stCondLst>
                                        </p:cTn>
                                        <p:tgtEl>
                                          <p:spTgt spid="488"/>
                                        </p:tgtEl>
                                        <p:attrNameLst>
                                          <p:attrName>style.visibility</p:attrName>
                                        </p:attrNameLst>
                                      </p:cBhvr>
                                      <p:to>
                                        <p:strVal val="visible"/>
                                      </p:to>
                                    </p:set>
                                    <p:animEffect transition="in" filter="fade">
                                      <p:cBhvr>
                                        <p:cTn id="692" dur="2000"/>
                                        <p:tgtEl>
                                          <p:spTgt spid="488"/>
                                        </p:tgtEl>
                                      </p:cBhvr>
                                    </p:animEffect>
                                  </p:childTnLst>
                                </p:cTn>
                              </p:par>
                              <p:par>
                                <p:cTn id="693" presetID="10" presetClass="entr" presetSubtype="0" repeatCount="indefinite" fill="hold" grpId="0" nodeType="withEffect">
                                  <p:stCondLst>
                                    <p:cond delay="1250"/>
                                  </p:stCondLst>
                                  <p:childTnLst>
                                    <p:set>
                                      <p:cBhvr>
                                        <p:cTn id="694" dur="1" fill="hold">
                                          <p:stCondLst>
                                            <p:cond delay="0"/>
                                          </p:stCondLst>
                                        </p:cTn>
                                        <p:tgtEl>
                                          <p:spTgt spid="489"/>
                                        </p:tgtEl>
                                        <p:attrNameLst>
                                          <p:attrName>style.visibility</p:attrName>
                                        </p:attrNameLst>
                                      </p:cBhvr>
                                      <p:to>
                                        <p:strVal val="visible"/>
                                      </p:to>
                                    </p:set>
                                    <p:animEffect transition="in" filter="fade">
                                      <p:cBhvr>
                                        <p:cTn id="695" dur="2000"/>
                                        <p:tgtEl>
                                          <p:spTgt spid="489"/>
                                        </p:tgtEl>
                                      </p:cBhvr>
                                    </p:animEffect>
                                  </p:childTnLst>
                                </p:cTn>
                              </p:par>
                              <p:par>
                                <p:cTn id="696" presetID="10" presetClass="entr" presetSubtype="0" repeatCount="indefinite" fill="hold" grpId="0" nodeType="withEffect">
                                  <p:stCondLst>
                                    <p:cond delay="1500"/>
                                  </p:stCondLst>
                                  <p:childTnLst>
                                    <p:set>
                                      <p:cBhvr>
                                        <p:cTn id="697" dur="1" fill="hold">
                                          <p:stCondLst>
                                            <p:cond delay="0"/>
                                          </p:stCondLst>
                                        </p:cTn>
                                        <p:tgtEl>
                                          <p:spTgt spid="490"/>
                                        </p:tgtEl>
                                        <p:attrNameLst>
                                          <p:attrName>style.visibility</p:attrName>
                                        </p:attrNameLst>
                                      </p:cBhvr>
                                      <p:to>
                                        <p:strVal val="visible"/>
                                      </p:to>
                                    </p:set>
                                    <p:animEffect transition="in" filter="fade">
                                      <p:cBhvr>
                                        <p:cTn id="698" dur="2000"/>
                                        <p:tgtEl>
                                          <p:spTgt spid="490"/>
                                        </p:tgtEl>
                                      </p:cBhvr>
                                    </p:animEffect>
                                  </p:childTnLst>
                                </p:cTn>
                              </p:par>
                              <p:par>
                                <p:cTn id="699" presetID="10" presetClass="entr" presetSubtype="0" repeatCount="indefinite" fill="hold" grpId="0" nodeType="withEffect">
                                  <p:stCondLst>
                                    <p:cond delay="1750"/>
                                  </p:stCondLst>
                                  <p:childTnLst>
                                    <p:set>
                                      <p:cBhvr>
                                        <p:cTn id="700" dur="1" fill="hold">
                                          <p:stCondLst>
                                            <p:cond delay="0"/>
                                          </p:stCondLst>
                                        </p:cTn>
                                        <p:tgtEl>
                                          <p:spTgt spid="491"/>
                                        </p:tgtEl>
                                        <p:attrNameLst>
                                          <p:attrName>style.visibility</p:attrName>
                                        </p:attrNameLst>
                                      </p:cBhvr>
                                      <p:to>
                                        <p:strVal val="visible"/>
                                      </p:to>
                                    </p:set>
                                    <p:animEffect transition="in" filter="fade">
                                      <p:cBhvr>
                                        <p:cTn id="701" dur="2000"/>
                                        <p:tgtEl>
                                          <p:spTgt spid="491"/>
                                        </p:tgtEl>
                                      </p:cBhvr>
                                    </p:animEffect>
                                  </p:childTnLst>
                                </p:cTn>
                              </p:par>
                              <p:par>
                                <p:cTn id="702" presetID="10" presetClass="entr" presetSubtype="0" repeatCount="indefinite" fill="hold" grpId="0" nodeType="withEffect">
                                  <p:stCondLst>
                                    <p:cond delay="2000"/>
                                  </p:stCondLst>
                                  <p:childTnLst>
                                    <p:set>
                                      <p:cBhvr>
                                        <p:cTn id="703" dur="1" fill="hold">
                                          <p:stCondLst>
                                            <p:cond delay="0"/>
                                          </p:stCondLst>
                                        </p:cTn>
                                        <p:tgtEl>
                                          <p:spTgt spid="492"/>
                                        </p:tgtEl>
                                        <p:attrNameLst>
                                          <p:attrName>style.visibility</p:attrName>
                                        </p:attrNameLst>
                                      </p:cBhvr>
                                      <p:to>
                                        <p:strVal val="visible"/>
                                      </p:to>
                                    </p:set>
                                    <p:animEffect transition="in" filter="fade">
                                      <p:cBhvr>
                                        <p:cTn id="704" dur="2000"/>
                                        <p:tgtEl>
                                          <p:spTgt spid="492"/>
                                        </p:tgtEl>
                                      </p:cBhvr>
                                    </p:animEffect>
                                  </p:childTnLst>
                                </p:cTn>
                              </p:par>
                              <p:par>
                                <p:cTn id="705" presetID="10" presetClass="entr" presetSubtype="0" repeatCount="indefinite" fill="hold" grpId="0" nodeType="withEffect">
                                  <p:stCondLst>
                                    <p:cond delay="2250"/>
                                  </p:stCondLst>
                                  <p:childTnLst>
                                    <p:set>
                                      <p:cBhvr>
                                        <p:cTn id="706" dur="1" fill="hold">
                                          <p:stCondLst>
                                            <p:cond delay="0"/>
                                          </p:stCondLst>
                                        </p:cTn>
                                        <p:tgtEl>
                                          <p:spTgt spid="493"/>
                                        </p:tgtEl>
                                        <p:attrNameLst>
                                          <p:attrName>style.visibility</p:attrName>
                                        </p:attrNameLst>
                                      </p:cBhvr>
                                      <p:to>
                                        <p:strVal val="visible"/>
                                      </p:to>
                                    </p:set>
                                    <p:animEffect transition="in" filter="fade">
                                      <p:cBhvr>
                                        <p:cTn id="707" dur="2000"/>
                                        <p:tgtEl>
                                          <p:spTgt spid="493"/>
                                        </p:tgtEl>
                                      </p:cBhvr>
                                    </p:animEffect>
                                  </p:childTnLst>
                                </p:cTn>
                              </p:par>
                              <p:par>
                                <p:cTn id="708" presetID="10" presetClass="entr" presetSubtype="0" repeatCount="indefinite" fill="hold" grpId="0" nodeType="withEffect">
                                  <p:stCondLst>
                                    <p:cond delay="2500"/>
                                  </p:stCondLst>
                                  <p:childTnLst>
                                    <p:set>
                                      <p:cBhvr>
                                        <p:cTn id="709" dur="1" fill="hold">
                                          <p:stCondLst>
                                            <p:cond delay="0"/>
                                          </p:stCondLst>
                                        </p:cTn>
                                        <p:tgtEl>
                                          <p:spTgt spid="494"/>
                                        </p:tgtEl>
                                        <p:attrNameLst>
                                          <p:attrName>style.visibility</p:attrName>
                                        </p:attrNameLst>
                                      </p:cBhvr>
                                      <p:to>
                                        <p:strVal val="visible"/>
                                      </p:to>
                                    </p:set>
                                    <p:animEffect transition="in" filter="fade">
                                      <p:cBhvr>
                                        <p:cTn id="710" dur="2000"/>
                                        <p:tgtEl>
                                          <p:spTgt spid="494"/>
                                        </p:tgtEl>
                                      </p:cBhvr>
                                    </p:animEffect>
                                  </p:childTnLst>
                                </p:cTn>
                              </p:par>
                              <p:par>
                                <p:cTn id="711" presetID="10" presetClass="entr" presetSubtype="0" repeatCount="indefinite" fill="hold" grpId="0" nodeType="withEffect">
                                  <p:stCondLst>
                                    <p:cond delay="2750"/>
                                  </p:stCondLst>
                                  <p:childTnLst>
                                    <p:set>
                                      <p:cBhvr>
                                        <p:cTn id="712" dur="1" fill="hold">
                                          <p:stCondLst>
                                            <p:cond delay="0"/>
                                          </p:stCondLst>
                                        </p:cTn>
                                        <p:tgtEl>
                                          <p:spTgt spid="495"/>
                                        </p:tgtEl>
                                        <p:attrNameLst>
                                          <p:attrName>style.visibility</p:attrName>
                                        </p:attrNameLst>
                                      </p:cBhvr>
                                      <p:to>
                                        <p:strVal val="visible"/>
                                      </p:to>
                                    </p:set>
                                    <p:animEffect transition="in" filter="fade">
                                      <p:cBhvr>
                                        <p:cTn id="713" dur="2000"/>
                                        <p:tgtEl>
                                          <p:spTgt spid="495"/>
                                        </p:tgtEl>
                                      </p:cBhvr>
                                    </p:animEffect>
                                  </p:childTnLst>
                                </p:cTn>
                              </p:par>
                              <p:par>
                                <p:cTn id="714" presetID="10" presetClass="entr" presetSubtype="0" repeatCount="indefinite" fill="hold" grpId="0" nodeType="withEffect">
                                  <p:stCondLst>
                                    <p:cond delay="3000"/>
                                  </p:stCondLst>
                                  <p:childTnLst>
                                    <p:set>
                                      <p:cBhvr>
                                        <p:cTn id="715" dur="1" fill="hold">
                                          <p:stCondLst>
                                            <p:cond delay="0"/>
                                          </p:stCondLst>
                                        </p:cTn>
                                        <p:tgtEl>
                                          <p:spTgt spid="496"/>
                                        </p:tgtEl>
                                        <p:attrNameLst>
                                          <p:attrName>style.visibility</p:attrName>
                                        </p:attrNameLst>
                                      </p:cBhvr>
                                      <p:to>
                                        <p:strVal val="visible"/>
                                      </p:to>
                                    </p:set>
                                    <p:animEffect transition="in" filter="fade">
                                      <p:cBhvr>
                                        <p:cTn id="716" dur="2000"/>
                                        <p:tgtEl>
                                          <p:spTgt spid="496"/>
                                        </p:tgtEl>
                                      </p:cBhvr>
                                    </p:animEffect>
                                  </p:childTnLst>
                                </p:cTn>
                              </p:par>
                              <p:par>
                                <p:cTn id="717" presetID="10" presetClass="entr" presetSubtype="0" repeatCount="indefinite" fill="hold" grpId="0" nodeType="withEffect">
                                  <p:stCondLst>
                                    <p:cond delay="3250"/>
                                  </p:stCondLst>
                                  <p:childTnLst>
                                    <p:set>
                                      <p:cBhvr>
                                        <p:cTn id="718" dur="1" fill="hold">
                                          <p:stCondLst>
                                            <p:cond delay="0"/>
                                          </p:stCondLst>
                                        </p:cTn>
                                        <p:tgtEl>
                                          <p:spTgt spid="497"/>
                                        </p:tgtEl>
                                        <p:attrNameLst>
                                          <p:attrName>style.visibility</p:attrName>
                                        </p:attrNameLst>
                                      </p:cBhvr>
                                      <p:to>
                                        <p:strVal val="visible"/>
                                      </p:to>
                                    </p:set>
                                    <p:animEffect transition="in" filter="fade">
                                      <p:cBhvr>
                                        <p:cTn id="719" dur="2000"/>
                                        <p:tgtEl>
                                          <p:spTgt spid="497"/>
                                        </p:tgtEl>
                                      </p:cBhvr>
                                    </p:animEffect>
                                  </p:childTnLst>
                                </p:cTn>
                              </p:par>
                              <p:par>
                                <p:cTn id="720" presetID="10" presetClass="entr" presetSubtype="0" repeatCount="indefinite" fill="hold" grpId="0" nodeType="withEffect">
                                  <p:stCondLst>
                                    <p:cond delay="3500"/>
                                  </p:stCondLst>
                                  <p:childTnLst>
                                    <p:set>
                                      <p:cBhvr>
                                        <p:cTn id="721" dur="1" fill="hold">
                                          <p:stCondLst>
                                            <p:cond delay="0"/>
                                          </p:stCondLst>
                                        </p:cTn>
                                        <p:tgtEl>
                                          <p:spTgt spid="284"/>
                                        </p:tgtEl>
                                        <p:attrNameLst>
                                          <p:attrName>style.visibility</p:attrName>
                                        </p:attrNameLst>
                                      </p:cBhvr>
                                      <p:to>
                                        <p:strVal val="visible"/>
                                      </p:to>
                                    </p:set>
                                    <p:animEffect transition="in" filter="fade">
                                      <p:cBhvr>
                                        <p:cTn id="722" dur="2000"/>
                                        <p:tgtEl>
                                          <p:spTgt spid="284"/>
                                        </p:tgtEl>
                                      </p:cBhvr>
                                    </p:animEffect>
                                  </p:childTnLst>
                                </p:cTn>
                              </p:par>
                              <p:par>
                                <p:cTn id="723" presetID="10" presetClass="entr" presetSubtype="0" repeatCount="indefinite" fill="hold" grpId="0" nodeType="withEffect">
                                  <p:stCondLst>
                                    <p:cond delay="3750"/>
                                  </p:stCondLst>
                                  <p:childTnLst>
                                    <p:set>
                                      <p:cBhvr>
                                        <p:cTn id="724" dur="1" fill="hold">
                                          <p:stCondLst>
                                            <p:cond delay="0"/>
                                          </p:stCondLst>
                                        </p:cTn>
                                        <p:tgtEl>
                                          <p:spTgt spid="285"/>
                                        </p:tgtEl>
                                        <p:attrNameLst>
                                          <p:attrName>style.visibility</p:attrName>
                                        </p:attrNameLst>
                                      </p:cBhvr>
                                      <p:to>
                                        <p:strVal val="visible"/>
                                      </p:to>
                                    </p:set>
                                    <p:animEffect transition="in" filter="fade">
                                      <p:cBhvr>
                                        <p:cTn id="725" dur="2000"/>
                                        <p:tgtEl>
                                          <p:spTgt spid="285"/>
                                        </p:tgtEl>
                                      </p:cBhvr>
                                    </p:animEffect>
                                  </p:childTnLst>
                                </p:cTn>
                              </p:par>
                              <p:par>
                                <p:cTn id="726" presetID="10" presetClass="entr" presetSubtype="0" repeatCount="indefinite" fill="hold" grpId="0" nodeType="withEffect">
                                  <p:stCondLst>
                                    <p:cond delay="4000"/>
                                  </p:stCondLst>
                                  <p:childTnLst>
                                    <p:set>
                                      <p:cBhvr>
                                        <p:cTn id="727" dur="1" fill="hold">
                                          <p:stCondLst>
                                            <p:cond delay="0"/>
                                          </p:stCondLst>
                                        </p:cTn>
                                        <p:tgtEl>
                                          <p:spTgt spid="286"/>
                                        </p:tgtEl>
                                        <p:attrNameLst>
                                          <p:attrName>style.visibility</p:attrName>
                                        </p:attrNameLst>
                                      </p:cBhvr>
                                      <p:to>
                                        <p:strVal val="visible"/>
                                      </p:to>
                                    </p:set>
                                    <p:animEffect transition="in" filter="fade">
                                      <p:cBhvr>
                                        <p:cTn id="728" dur="2000"/>
                                        <p:tgtEl>
                                          <p:spTgt spid="286"/>
                                        </p:tgtEl>
                                      </p:cBhvr>
                                    </p:animEffect>
                                  </p:childTnLst>
                                </p:cTn>
                              </p:par>
                              <p:par>
                                <p:cTn id="729" presetID="10" presetClass="entr" presetSubtype="0" repeatCount="indefinite" fill="hold" grpId="0" nodeType="withEffect">
                                  <p:stCondLst>
                                    <p:cond delay="4250"/>
                                  </p:stCondLst>
                                  <p:childTnLst>
                                    <p:set>
                                      <p:cBhvr>
                                        <p:cTn id="730" dur="1" fill="hold">
                                          <p:stCondLst>
                                            <p:cond delay="0"/>
                                          </p:stCondLst>
                                        </p:cTn>
                                        <p:tgtEl>
                                          <p:spTgt spid="287"/>
                                        </p:tgtEl>
                                        <p:attrNameLst>
                                          <p:attrName>style.visibility</p:attrName>
                                        </p:attrNameLst>
                                      </p:cBhvr>
                                      <p:to>
                                        <p:strVal val="visible"/>
                                      </p:to>
                                    </p:set>
                                    <p:animEffect transition="in" filter="fade">
                                      <p:cBhvr>
                                        <p:cTn id="731" dur="2000"/>
                                        <p:tgtEl>
                                          <p:spTgt spid="287"/>
                                        </p:tgtEl>
                                      </p:cBhvr>
                                    </p:animEffect>
                                  </p:childTnLst>
                                </p:cTn>
                              </p:par>
                              <p:par>
                                <p:cTn id="732" presetID="10" presetClass="entr" presetSubtype="0" repeatCount="indefinite" fill="hold" grpId="0" nodeType="withEffect">
                                  <p:stCondLst>
                                    <p:cond delay="4500"/>
                                  </p:stCondLst>
                                  <p:childTnLst>
                                    <p:set>
                                      <p:cBhvr>
                                        <p:cTn id="733" dur="1" fill="hold">
                                          <p:stCondLst>
                                            <p:cond delay="0"/>
                                          </p:stCondLst>
                                        </p:cTn>
                                        <p:tgtEl>
                                          <p:spTgt spid="288"/>
                                        </p:tgtEl>
                                        <p:attrNameLst>
                                          <p:attrName>style.visibility</p:attrName>
                                        </p:attrNameLst>
                                      </p:cBhvr>
                                      <p:to>
                                        <p:strVal val="visible"/>
                                      </p:to>
                                    </p:set>
                                    <p:animEffect transition="in" filter="fade">
                                      <p:cBhvr>
                                        <p:cTn id="734" dur="2000"/>
                                        <p:tgtEl>
                                          <p:spTgt spid="288"/>
                                        </p:tgtEl>
                                      </p:cBhvr>
                                    </p:animEffect>
                                  </p:childTnLst>
                                </p:cTn>
                              </p:par>
                            </p:childTnLst>
                          </p:cTn>
                        </p:par>
                      </p:childTnLst>
                    </p:cTn>
                  </p:par>
                  <p:par>
                    <p:cTn id="735" fill="hold">
                      <p:stCondLst>
                        <p:cond delay="indefinite"/>
                      </p:stCondLst>
                      <p:childTnLst>
                        <p:par>
                          <p:cTn id="736" fill="hold">
                            <p:stCondLst>
                              <p:cond delay="0"/>
                            </p:stCondLst>
                            <p:childTnLst>
                              <p:par>
                                <p:cTn id="737" presetID="10" presetClass="entr" presetSubtype="0" repeatCount="indefinite" fill="hold" grpId="0" nodeType="clickEffect">
                                  <p:stCondLst>
                                    <p:cond delay="0"/>
                                  </p:stCondLst>
                                  <p:childTnLst>
                                    <p:set>
                                      <p:cBhvr>
                                        <p:cTn id="738" dur="1" fill="hold">
                                          <p:stCondLst>
                                            <p:cond delay="0"/>
                                          </p:stCondLst>
                                        </p:cTn>
                                        <p:tgtEl>
                                          <p:spTgt spid="498"/>
                                        </p:tgtEl>
                                        <p:attrNameLst>
                                          <p:attrName>style.visibility</p:attrName>
                                        </p:attrNameLst>
                                      </p:cBhvr>
                                      <p:to>
                                        <p:strVal val="visible"/>
                                      </p:to>
                                    </p:set>
                                    <p:animEffect transition="in" filter="fade">
                                      <p:cBhvr>
                                        <p:cTn id="739" dur="2000"/>
                                        <p:tgtEl>
                                          <p:spTgt spid="498"/>
                                        </p:tgtEl>
                                      </p:cBhvr>
                                    </p:animEffect>
                                  </p:childTnLst>
                                </p:cTn>
                              </p:par>
                              <p:par>
                                <p:cTn id="740" presetID="53" presetClass="entr" presetSubtype="16" fill="hold" grpId="0" nodeType="withEffect">
                                  <p:stCondLst>
                                    <p:cond delay="0"/>
                                  </p:stCondLst>
                                  <p:childTnLst>
                                    <p:set>
                                      <p:cBhvr>
                                        <p:cTn id="741" dur="1" fill="hold">
                                          <p:stCondLst>
                                            <p:cond delay="0"/>
                                          </p:stCondLst>
                                        </p:cTn>
                                        <p:tgtEl>
                                          <p:spTgt spid="525"/>
                                        </p:tgtEl>
                                        <p:attrNameLst>
                                          <p:attrName>style.visibility</p:attrName>
                                        </p:attrNameLst>
                                      </p:cBhvr>
                                      <p:to>
                                        <p:strVal val="visible"/>
                                      </p:to>
                                    </p:set>
                                    <p:anim calcmode="lin" valueType="num">
                                      <p:cBhvr>
                                        <p:cTn id="742" dur="500" fill="hold"/>
                                        <p:tgtEl>
                                          <p:spTgt spid="525"/>
                                        </p:tgtEl>
                                        <p:attrNameLst>
                                          <p:attrName>ppt_w</p:attrName>
                                        </p:attrNameLst>
                                      </p:cBhvr>
                                      <p:tavLst>
                                        <p:tav tm="0">
                                          <p:val>
                                            <p:fltVal val="0"/>
                                          </p:val>
                                        </p:tav>
                                        <p:tav tm="100000">
                                          <p:val>
                                            <p:strVal val="#ppt_w"/>
                                          </p:val>
                                        </p:tav>
                                      </p:tavLst>
                                    </p:anim>
                                    <p:anim calcmode="lin" valueType="num">
                                      <p:cBhvr>
                                        <p:cTn id="743" dur="500" fill="hold"/>
                                        <p:tgtEl>
                                          <p:spTgt spid="525"/>
                                        </p:tgtEl>
                                        <p:attrNameLst>
                                          <p:attrName>ppt_h</p:attrName>
                                        </p:attrNameLst>
                                      </p:cBhvr>
                                      <p:tavLst>
                                        <p:tav tm="0">
                                          <p:val>
                                            <p:fltVal val="0"/>
                                          </p:val>
                                        </p:tav>
                                        <p:tav tm="100000">
                                          <p:val>
                                            <p:strVal val="#ppt_h"/>
                                          </p:val>
                                        </p:tav>
                                      </p:tavLst>
                                    </p:anim>
                                    <p:animEffect transition="in" filter="fade">
                                      <p:cBhvr>
                                        <p:cTn id="744" dur="500"/>
                                        <p:tgtEl>
                                          <p:spTgt spid="525"/>
                                        </p:tgtEl>
                                      </p:cBhvr>
                                    </p:animEffect>
                                  </p:childTnLst>
                                </p:cTn>
                              </p:par>
                              <p:par>
                                <p:cTn id="745" presetID="10" presetClass="entr" presetSubtype="0" repeatCount="indefinite" fill="hold" grpId="0" nodeType="withEffect">
                                  <p:stCondLst>
                                    <p:cond delay="250"/>
                                  </p:stCondLst>
                                  <p:childTnLst>
                                    <p:set>
                                      <p:cBhvr>
                                        <p:cTn id="746" dur="1" fill="hold">
                                          <p:stCondLst>
                                            <p:cond delay="0"/>
                                          </p:stCondLst>
                                        </p:cTn>
                                        <p:tgtEl>
                                          <p:spTgt spid="499"/>
                                        </p:tgtEl>
                                        <p:attrNameLst>
                                          <p:attrName>style.visibility</p:attrName>
                                        </p:attrNameLst>
                                      </p:cBhvr>
                                      <p:to>
                                        <p:strVal val="visible"/>
                                      </p:to>
                                    </p:set>
                                    <p:animEffect transition="in" filter="fade">
                                      <p:cBhvr>
                                        <p:cTn id="747" dur="2000"/>
                                        <p:tgtEl>
                                          <p:spTgt spid="499"/>
                                        </p:tgtEl>
                                      </p:cBhvr>
                                    </p:animEffect>
                                  </p:childTnLst>
                                </p:cTn>
                              </p:par>
                              <p:par>
                                <p:cTn id="748" presetID="10" presetClass="entr" presetSubtype="0" repeatCount="indefinite" fill="hold" grpId="0" nodeType="withEffect">
                                  <p:stCondLst>
                                    <p:cond delay="2000"/>
                                  </p:stCondLst>
                                  <p:childTnLst>
                                    <p:set>
                                      <p:cBhvr>
                                        <p:cTn id="749" dur="1" fill="hold">
                                          <p:stCondLst>
                                            <p:cond delay="0"/>
                                          </p:stCondLst>
                                        </p:cTn>
                                        <p:tgtEl>
                                          <p:spTgt spid="500"/>
                                        </p:tgtEl>
                                        <p:attrNameLst>
                                          <p:attrName>style.visibility</p:attrName>
                                        </p:attrNameLst>
                                      </p:cBhvr>
                                      <p:to>
                                        <p:strVal val="visible"/>
                                      </p:to>
                                    </p:set>
                                    <p:animEffect transition="in" filter="fade">
                                      <p:cBhvr>
                                        <p:cTn id="750" dur="2000"/>
                                        <p:tgtEl>
                                          <p:spTgt spid="500"/>
                                        </p:tgtEl>
                                      </p:cBhvr>
                                    </p:animEffect>
                                  </p:childTnLst>
                                </p:cTn>
                              </p:par>
                              <p:par>
                                <p:cTn id="751" presetID="10" presetClass="entr" presetSubtype="0" repeatCount="indefinite" fill="hold" grpId="0" nodeType="withEffect">
                                  <p:stCondLst>
                                    <p:cond delay="750"/>
                                  </p:stCondLst>
                                  <p:childTnLst>
                                    <p:set>
                                      <p:cBhvr>
                                        <p:cTn id="752" dur="1" fill="hold">
                                          <p:stCondLst>
                                            <p:cond delay="0"/>
                                          </p:stCondLst>
                                        </p:cTn>
                                        <p:tgtEl>
                                          <p:spTgt spid="501"/>
                                        </p:tgtEl>
                                        <p:attrNameLst>
                                          <p:attrName>style.visibility</p:attrName>
                                        </p:attrNameLst>
                                      </p:cBhvr>
                                      <p:to>
                                        <p:strVal val="visible"/>
                                      </p:to>
                                    </p:set>
                                    <p:animEffect transition="in" filter="fade">
                                      <p:cBhvr>
                                        <p:cTn id="753" dur="2000"/>
                                        <p:tgtEl>
                                          <p:spTgt spid="501"/>
                                        </p:tgtEl>
                                      </p:cBhvr>
                                    </p:animEffect>
                                  </p:childTnLst>
                                </p:cTn>
                              </p:par>
                              <p:par>
                                <p:cTn id="754" presetID="10" presetClass="entr" presetSubtype="0" repeatCount="indefinite" fill="hold" grpId="0" nodeType="withEffect">
                                  <p:stCondLst>
                                    <p:cond delay="1000"/>
                                  </p:stCondLst>
                                  <p:childTnLst>
                                    <p:set>
                                      <p:cBhvr>
                                        <p:cTn id="755" dur="1" fill="hold">
                                          <p:stCondLst>
                                            <p:cond delay="0"/>
                                          </p:stCondLst>
                                        </p:cTn>
                                        <p:tgtEl>
                                          <p:spTgt spid="502"/>
                                        </p:tgtEl>
                                        <p:attrNameLst>
                                          <p:attrName>style.visibility</p:attrName>
                                        </p:attrNameLst>
                                      </p:cBhvr>
                                      <p:to>
                                        <p:strVal val="visible"/>
                                      </p:to>
                                    </p:set>
                                    <p:animEffect transition="in" filter="fade">
                                      <p:cBhvr>
                                        <p:cTn id="756" dur="2000"/>
                                        <p:tgtEl>
                                          <p:spTgt spid="502"/>
                                        </p:tgtEl>
                                      </p:cBhvr>
                                    </p:animEffect>
                                  </p:childTnLst>
                                </p:cTn>
                              </p:par>
                              <p:par>
                                <p:cTn id="757" presetID="10" presetClass="entr" presetSubtype="0" repeatCount="indefinite" fill="hold" grpId="0" nodeType="withEffect">
                                  <p:stCondLst>
                                    <p:cond delay="1250"/>
                                  </p:stCondLst>
                                  <p:childTnLst>
                                    <p:set>
                                      <p:cBhvr>
                                        <p:cTn id="758" dur="1" fill="hold">
                                          <p:stCondLst>
                                            <p:cond delay="0"/>
                                          </p:stCondLst>
                                        </p:cTn>
                                        <p:tgtEl>
                                          <p:spTgt spid="503"/>
                                        </p:tgtEl>
                                        <p:attrNameLst>
                                          <p:attrName>style.visibility</p:attrName>
                                        </p:attrNameLst>
                                      </p:cBhvr>
                                      <p:to>
                                        <p:strVal val="visible"/>
                                      </p:to>
                                    </p:set>
                                    <p:animEffect transition="in" filter="fade">
                                      <p:cBhvr>
                                        <p:cTn id="759" dur="2000"/>
                                        <p:tgtEl>
                                          <p:spTgt spid="503"/>
                                        </p:tgtEl>
                                      </p:cBhvr>
                                    </p:animEffect>
                                  </p:childTnLst>
                                </p:cTn>
                              </p:par>
                              <p:par>
                                <p:cTn id="760" presetID="10" presetClass="entr" presetSubtype="0" repeatCount="indefinite" fill="hold" grpId="0" nodeType="withEffect">
                                  <p:stCondLst>
                                    <p:cond delay="1500"/>
                                  </p:stCondLst>
                                  <p:childTnLst>
                                    <p:set>
                                      <p:cBhvr>
                                        <p:cTn id="761" dur="1" fill="hold">
                                          <p:stCondLst>
                                            <p:cond delay="0"/>
                                          </p:stCondLst>
                                        </p:cTn>
                                        <p:tgtEl>
                                          <p:spTgt spid="504"/>
                                        </p:tgtEl>
                                        <p:attrNameLst>
                                          <p:attrName>style.visibility</p:attrName>
                                        </p:attrNameLst>
                                      </p:cBhvr>
                                      <p:to>
                                        <p:strVal val="visible"/>
                                      </p:to>
                                    </p:set>
                                    <p:animEffect transition="in" filter="fade">
                                      <p:cBhvr>
                                        <p:cTn id="762" dur="2000"/>
                                        <p:tgtEl>
                                          <p:spTgt spid="504"/>
                                        </p:tgtEl>
                                      </p:cBhvr>
                                    </p:animEffect>
                                  </p:childTnLst>
                                </p:cTn>
                              </p:par>
                              <p:par>
                                <p:cTn id="763" presetID="10" presetClass="entr" presetSubtype="0" repeatCount="indefinite" fill="hold" grpId="0" nodeType="withEffect">
                                  <p:stCondLst>
                                    <p:cond delay="1750"/>
                                  </p:stCondLst>
                                  <p:childTnLst>
                                    <p:set>
                                      <p:cBhvr>
                                        <p:cTn id="764" dur="1" fill="hold">
                                          <p:stCondLst>
                                            <p:cond delay="0"/>
                                          </p:stCondLst>
                                        </p:cTn>
                                        <p:tgtEl>
                                          <p:spTgt spid="505"/>
                                        </p:tgtEl>
                                        <p:attrNameLst>
                                          <p:attrName>style.visibility</p:attrName>
                                        </p:attrNameLst>
                                      </p:cBhvr>
                                      <p:to>
                                        <p:strVal val="visible"/>
                                      </p:to>
                                    </p:set>
                                    <p:animEffect transition="in" filter="fade">
                                      <p:cBhvr>
                                        <p:cTn id="765" dur="2000"/>
                                        <p:tgtEl>
                                          <p:spTgt spid="505"/>
                                        </p:tgtEl>
                                      </p:cBhvr>
                                    </p:animEffect>
                                  </p:childTnLst>
                                </p:cTn>
                              </p:par>
                              <p:par>
                                <p:cTn id="766" presetID="10" presetClass="entr" presetSubtype="0" repeatCount="indefinite" fill="hold" grpId="0" nodeType="withEffect">
                                  <p:stCondLst>
                                    <p:cond delay="2000"/>
                                  </p:stCondLst>
                                  <p:childTnLst>
                                    <p:set>
                                      <p:cBhvr>
                                        <p:cTn id="767" dur="1" fill="hold">
                                          <p:stCondLst>
                                            <p:cond delay="0"/>
                                          </p:stCondLst>
                                        </p:cTn>
                                        <p:tgtEl>
                                          <p:spTgt spid="506"/>
                                        </p:tgtEl>
                                        <p:attrNameLst>
                                          <p:attrName>style.visibility</p:attrName>
                                        </p:attrNameLst>
                                      </p:cBhvr>
                                      <p:to>
                                        <p:strVal val="visible"/>
                                      </p:to>
                                    </p:set>
                                    <p:animEffect transition="in" filter="fade">
                                      <p:cBhvr>
                                        <p:cTn id="768" dur="2000"/>
                                        <p:tgtEl>
                                          <p:spTgt spid="506"/>
                                        </p:tgtEl>
                                      </p:cBhvr>
                                    </p:animEffect>
                                  </p:childTnLst>
                                </p:cTn>
                              </p:par>
                              <p:par>
                                <p:cTn id="769" presetID="10" presetClass="entr" presetSubtype="0" repeatCount="indefinite" fill="hold" grpId="0" nodeType="withEffect">
                                  <p:stCondLst>
                                    <p:cond delay="2250"/>
                                  </p:stCondLst>
                                  <p:childTnLst>
                                    <p:set>
                                      <p:cBhvr>
                                        <p:cTn id="770" dur="1" fill="hold">
                                          <p:stCondLst>
                                            <p:cond delay="0"/>
                                          </p:stCondLst>
                                        </p:cTn>
                                        <p:tgtEl>
                                          <p:spTgt spid="507"/>
                                        </p:tgtEl>
                                        <p:attrNameLst>
                                          <p:attrName>style.visibility</p:attrName>
                                        </p:attrNameLst>
                                      </p:cBhvr>
                                      <p:to>
                                        <p:strVal val="visible"/>
                                      </p:to>
                                    </p:set>
                                    <p:animEffect transition="in" filter="fade">
                                      <p:cBhvr>
                                        <p:cTn id="771" dur="2000"/>
                                        <p:tgtEl>
                                          <p:spTgt spid="507"/>
                                        </p:tgtEl>
                                      </p:cBhvr>
                                    </p:animEffect>
                                  </p:childTnLst>
                                </p:cTn>
                              </p:par>
                              <p:par>
                                <p:cTn id="772" presetID="10" presetClass="entr" presetSubtype="0" repeatCount="indefinite" fill="hold" grpId="0" nodeType="withEffect">
                                  <p:stCondLst>
                                    <p:cond delay="2500"/>
                                  </p:stCondLst>
                                  <p:childTnLst>
                                    <p:set>
                                      <p:cBhvr>
                                        <p:cTn id="773" dur="1" fill="hold">
                                          <p:stCondLst>
                                            <p:cond delay="0"/>
                                          </p:stCondLst>
                                        </p:cTn>
                                        <p:tgtEl>
                                          <p:spTgt spid="508"/>
                                        </p:tgtEl>
                                        <p:attrNameLst>
                                          <p:attrName>style.visibility</p:attrName>
                                        </p:attrNameLst>
                                      </p:cBhvr>
                                      <p:to>
                                        <p:strVal val="visible"/>
                                      </p:to>
                                    </p:set>
                                    <p:animEffect transition="in" filter="fade">
                                      <p:cBhvr>
                                        <p:cTn id="774" dur="2000"/>
                                        <p:tgtEl>
                                          <p:spTgt spid="508"/>
                                        </p:tgtEl>
                                      </p:cBhvr>
                                    </p:animEffect>
                                  </p:childTnLst>
                                </p:cTn>
                              </p:par>
                              <p:par>
                                <p:cTn id="775" presetID="10" presetClass="entr" presetSubtype="0" repeatCount="indefinite" fill="hold" grpId="0" nodeType="withEffect">
                                  <p:stCondLst>
                                    <p:cond delay="2750"/>
                                  </p:stCondLst>
                                  <p:childTnLst>
                                    <p:set>
                                      <p:cBhvr>
                                        <p:cTn id="776" dur="1" fill="hold">
                                          <p:stCondLst>
                                            <p:cond delay="0"/>
                                          </p:stCondLst>
                                        </p:cTn>
                                        <p:tgtEl>
                                          <p:spTgt spid="509"/>
                                        </p:tgtEl>
                                        <p:attrNameLst>
                                          <p:attrName>style.visibility</p:attrName>
                                        </p:attrNameLst>
                                      </p:cBhvr>
                                      <p:to>
                                        <p:strVal val="visible"/>
                                      </p:to>
                                    </p:set>
                                    <p:animEffect transition="in" filter="fade">
                                      <p:cBhvr>
                                        <p:cTn id="777" dur="2000"/>
                                        <p:tgtEl>
                                          <p:spTgt spid="509"/>
                                        </p:tgtEl>
                                      </p:cBhvr>
                                    </p:animEffect>
                                  </p:childTnLst>
                                </p:cTn>
                              </p:par>
                              <p:par>
                                <p:cTn id="778" presetID="10" presetClass="entr" presetSubtype="0" repeatCount="indefinite" fill="hold" grpId="0" nodeType="withEffect">
                                  <p:stCondLst>
                                    <p:cond delay="3000"/>
                                  </p:stCondLst>
                                  <p:childTnLst>
                                    <p:set>
                                      <p:cBhvr>
                                        <p:cTn id="779" dur="1" fill="hold">
                                          <p:stCondLst>
                                            <p:cond delay="0"/>
                                          </p:stCondLst>
                                        </p:cTn>
                                        <p:tgtEl>
                                          <p:spTgt spid="510"/>
                                        </p:tgtEl>
                                        <p:attrNameLst>
                                          <p:attrName>style.visibility</p:attrName>
                                        </p:attrNameLst>
                                      </p:cBhvr>
                                      <p:to>
                                        <p:strVal val="visible"/>
                                      </p:to>
                                    </p:set>
                                    <p:animEffect transition="in" filter="fade">
                                      <p:cBhvr>
                                        <p:cTn id="780" dur="2000"/>
                                        <p:tgtEl>
                                          <p:spTgt spid="510"/>
                                        </p:tgtEl>
                                      </p:cBhvr>
                                    </p:animEffect>
                                  </p:childTnLst>
                                </p:cTn>
                              </p:par>
                              <p:par>
                                <p:cTn id="781" presetID="10" presetClass="entr" presetSubtype="0" repeatCount="indefinite" fill="hold" grpId="0" nodeType="withEffect">
                                  <p:stCondLst>
                                    <p:cond delay="3250"/>
                                  </p:stCondLst>
                                  <p:childTnLst>
                                    <p:set>
                                      <p:cBhvr>
                                        <p:cTn id="782" dur="1" fill="hold">
                                          <p:stCondLst>
                                            <p:cond delay="0"/>
                                          </p:stCondLst>
                                        </p:cTn>
                                        <p:tgtEl>
                                          <p:spTgt spid="511"/>
                                        </p:tgtEl>
                                        <p:attrNameLst>
                                          <p:attrName>style.visibility</p:attrName>
                                        </p:attrNameLst>
                                      </p:cBhvr>
                                      <p:to>
                                        <p:strVal val="visible"/>
                                      </p:to>
                                    </p:set>
                                    <p:animEffect transition="in" filter="fade">
                                      <p:cBhvr>
                                        <p:cTn id="783" dur="2000"/>
                                        <p:tgtEl>
                                          <p:spTgt spid="511"/>
                                        </p:tgtEl>
                                      </p:cBhvr>
                                    </p:animEffect>
                                  </p:childTnLst>
                                </p:cTn>
                              </p:par>
                              <p:par>
                                <p:cTn id="784" presetID="10" presetClass="entr" presetSubtype="0" repeatCount="indefinite" fill="hold" grpId="0" nodeType="withEffect">
                                  <p:stCondLst>
                                    <p:cond delay="3500"/>
                                  </p:stCondLst>
                                  <p:childTnLst>
                                    <p:set>
                                      <p:cBhvr>
                                        <p:cTn id="785" dur="1" fill="hold">
                                          <p:stCondLst>
                                            <p:cond delay="0"/>
                                          </p:stCondLst>
                                        </p:cTn>
                                        <p:tgtEl>
                                          <p:spTgt spid="512"/>
                                        </p:tgtEl>
                                        <p:attrNameLst>
                                          <p:attrName>style.visibility</p:attrName>
                                        </p:attrNameLst>
                                      </p:cBhvr>
                                      <p:to>
                                        <p:strVal val="visible"/>
                                      </p:to>
                                    </p:set>
                                    <p:animEffect transition="in" filter="fade">
                                      <p:cBhvr>
                                        <p:cTn id="786" dur="2000"/>
                                        <p:tgtEl>
                                          <p:spTgt spid="512"/>
                                        </p:tgtEl>
                                      </p:cBhvr>
                                    </p:animEffect>
                                  </p:childTnLst>
                                </p:cTn>
                              </p:par>
                              <p:par>
                                <p:cTn id="787" presetID="10" presetClass="entr" presetSubtype="0" repeatCount="indefinite" fill="hold" grpId="0" nodeType="withEffect">
                                  <p:stCondLst>
                                    <p:cond delay="3750"/>
                                  </p:stCondLst>
                                  <p:childTnLst>
                                    <p:set>
                                      <p:cBhvr>
                                        <p:cTn id="788" dur="1" fill="hold">
                                          <p:stCondLst>
                                            <p:cond delay="0"/>
                                          </p:stCondLst>
                                        </p:cTn>
                                        <p:tgtEl>
                                          <p:spTgt spid="513"/>
                                        </p:tgtEl>
                                        <p:attrNameLst>
                                          <p:attrName>style.visibility</p:attrName>
                                        </p:attrNameLst>
                                      </p:cBhvr>
                                      <p:to>
                                        <p:strVal val="visible"/>
                                      </p:to>
                                    </p:set>
                                    <p:animEffect transition="in" filter="fade">
                                      <p:cBhvr>
                                        <p:cTn id="789" dur="2000"/>
                                        <p:tgtEl>
                                          <p:spTgt spid="513"/>
                                        </p:tgtEl>
                                      </p:cBhvr>
                                    </p:animEffect>
                                  </p:childTnLst>
                                </p:cTn>
                              </p:par>
                              <p:par>
                                <p:cTn id="790" presetID="10" presetClass="entr" presetSubtype="0" repeatCount="indefinite" fill="hold" grpId="0" nodeType="withEffect">
                                  <p:stCondLst>
                                    <p:cond delay="4000"/>
                                  </p:stCondLst>
                                  <p:childTnLst>
                                    <p:set>
                                      <p:cBhvr>
                                        <p:cTn id="791" dur="1" fill="hold">
                                          <p:stCondLst>
                                            <p:cond delay="0"/>
                                          </p:stCondLst>
                                        </p:cTn>
                                        <p:tgtEl>
                                          <p:spTgt spid="514"/>
                                        </p:tgtEl>
                                        <p:attrNameLst>
                                          <p:attrName>style.visibility</p:attrName>
                                        </p:attrNameLst>
                                      </p:cBhvr>
                                      <p:to>
                                        <p:strVal val="visible"/>
                                      </p:to>
                                    </p:set>
                                    <p:animEffect transition="in" filter="fade">
                                      <p:cBhvr>
                                        <p:cTn id="792" dur="2000"/>
                                        <p:tgtEl>
                                          <p:spTgt spid="514"/>
                                        </p:tgtEl>
                                      </p:cBhvr>
                                    </p:animEffect>
                                  </p:childTnLst>
                                </p:cTn>
                              </p:par>
                              <p:par>
                                <p:cTn id="793" presetID="10" presetClass="entr" presetSubtype="0" repeatCount="indefinite" fill="hold" grpId="0" nodeType="withEffect">
                                  <p:stCondLst>
                                    <p:cond delay="4250"/>
                                  </p:stCondLst>
                                  <p:childTnLst>
                                    <p:set>
                                      <p:cBhvr>
                                        <p:cTn id="794" dur="1" fill="hold">
                                          <p:stCondLst>
                                            <p:cond delay="0"/>
                                          </p:stCondLst>
                                        </p:cTn>
                                        <p:tgtEl>
                                          <p:spTgt spid="515"/>
                                        </p:tgtEl>
                                        <p:attrNameLst>
                                          <p:attrName>style.visibility</p:attrName>
                                        </p:attrNameLst>
                                      </p:cBhvr>
                                      <p:to>
                                        <p:strVal val="visible"/>
                                      </p:to>
                                    </p:set>
                                    <p:animEffect transition="in" filter="fade">
                                      <p:cBhvr>
                                        <p:cTn id="795" dur="2000"/>
                                        <p:tgtEl>
                                          <p:spTgt spid="515"/>
                                        </p:tgtEl>
                                      </p:cBhvr>
                                    </p:animEffect>
                                  </p:childTnLst>
                                </p:cTn>
                              </p:par>
                              <p:par>
                                <p:cTn id="796" presetID="10" presetClass="entr" presetSubtype="0" repeatCount="indefinite" fill="hold" grpId="0" nodeType="withEffect">
                                  <p:stCondLst>
                                    <p:cond delay="4500"/>
                                  </p:stCondLst>
                                  <p:childTnLst>
                                    <p:set>
                                      <p:cBhvr>
                                        <p:cTn id="797" dur="1" fill="hold">
                                          <p:stCondLst>
                                            <p:cond delay="0"/>
                                          </p:stCondLst>
                                        </p:cTn>
                                        <p:tgtEl>
                                          <p:spTgt spid="516"/>
                                        </p:tgtEl>
                                        <p:attrNameLst>
                                          <p:attrName>style.visibility</p:attrName>
                                        </p:attrNameLst>
                                      </p:cBhvr>
                                      <p:to>
                                        <p:strVal val="visible"/>
                                      </p:to>
                                    </p:set>
                                    <p:animEffect transition="in" filter="fade">
                                      <p:cBhvr>
                                        <p:cTn id="798" dur="2000"/>
                                        <p:tgtEl>
                                          <p:spTgt spid="516"/>
                                        </p:tgtEl>
                                      </p:cBhvr>
                                    </p:animEffect>
                                  </p:childTnLst>
                                </p:cTn>
                              </p:par>
                              <p:par>
                                <p:cTn id="799" presetID="10" presetClass="entr" presetSubtype="0" repeatCount="indefinite" fill="hold" grpId="0" nodeType="withEffect">
                                  <p:stCondLst>
                                    <p:cond delay="4750"/>
                                  </p:stCondLst>
                                  <p:childTnLst>
                                    <p:set>
                                      <p:cBhvr>
                                        <p:cTn id="800" dur="1" fill="hold">
                                          <p:stCondLst>
                                            <p:cond delay="0"/>
                                          </p:stCondLst>
                                        </p:cTn>
                                        <p:tgtEl>
                                          <p:spTgt spid="517"/>
                                        </p:tgtEl>
                                        <p:attrNameLst>
                                          <p:attrName>style.visibility</p:attrName>
                                        </p:attrNameLst>
                                      </p:cBhvr>
                                      <p:to>
                                        <p:strVal val="visible"/>
                                      </p:to>
                                    </p:set>
                                    <p:animEffect transition="in" filter="fade">
                                      <p:cBhvr>
                                        <p:cTn id="801" dur="2000"/>
                                        <p:tgtEl>
                                          <p:spTgt spid="517"/>
                                        </p:tgtEl>
                                      </p:cBhvr>
                                    </p:animEffect>
                                  </p:childTnLst>
                                </p:cTn>
                              </p:par>
                              <p:par>
                                <p:cTn id="802" presetID="10" presetClass="entr" presetSubtype="0" repeatCount="indefinite" fill="hold" grpId="0" nodeType="withEffect">
                                  <p:stCondLst>
                                    <p:cond delay="5000"/>
                                  </p:stCondLst>
                                  <p:childTnLst>
                                    <p:set>
                                      <p:cBhvr>
                                        <p:cTn id="803" dur="1" fill="hold">
                                          <p:stCondLst>
                                            <p:cond delay="0"/>
                                          </p:stCondLst>
                                        </p:cTn>
                                        <p:tgtEl>
                                          <p:spTgt spid="518"/>
                                        </p:tgtEl>
                                        <p:attrNameLst>
                                          <p:attrName>style.visibility</p:attrName>
                                        </p:attrNameLst>
                                      </p:cBhvr>
                                      <p:to>
                                        <p:strVal val="visible"/>
                                      </p:to>
                                    </p:set>
                                    <p:animEffect transition="in" filter="fade">
                                      <p:cBhvr>
                                        <p:cTn id="804" dur="2000"/>
                                        <p:tgtEl>
                                          <p:spTgt spid="518"/>
                                        </p:tgtEl>
                                      </p:cBhvr>
                                    </p:animEffect>
                                  </p:childTnLst>
                                </p:cTn>
                              </p:par>
                              <p:par>
                                <p:cTn id="805" presetID="10" presetClass="entr" presetSubtype="0" repeatCount="indefinite" fill="hold" grpId="0" nodeType="withEffect">
                                  <p:stCondLst>
                                    <p:cond delay="5250"/>
                                  </p:stCondLst>
                                  <p:childTnLst>
                                    <p:set>
                                      <p:cBhvr>
                                        <p:cTn id="806" dur="1" fill="hold">
                                          <p:stCondLst>
                                            <p:cond delay="0"/>
                                          </p:stCondLst>
                                        </p:cTn>
                                        <p:tgtEl>
                                          <p:spTgt spid="519"/>
                                        </p:tgtEl>
                                        <p:attrNameLst>
                                          <p:attrName>style.visibility</p:attrName>
                                        </p:attrNameLst>
                                      </p:cBhvr>
                                      <p:to>
                                        <p:strVal val="visible"/>
                                      </p:to>
                                    </p:set>
                                    <p:animEffect transition="in" filter="fade">
                                      <p:cBhvr>
                                        <p:cTn id="807" dur="2000"/>
                                        <p:tgtEl>
                                          <p:spTgt spid="519"/>
                                        </p:tgtEl>
                                      </p:cBhvr>
                                    </p:animEffect>
                                  </p:childTnLst>
                                </p:cTn>
                              </p:par>
                              <p:par>
                                <p:cTn id="808" presetID="10" presetClass="entr" presetSubtype="0" repeatCount="indefinite" fill="hold" grpId="0" nodeType="withEffect">
                                  <p:stCondLst>
                                    <p:cond delay="5500"/>
                                  </p:stCondLst>
                                  <p:childTnLst>
                                    <p:set>
                                      <p:cBhvr>
                                        <p:cTn id="809" dur="1" fill="hold">
                                          <p:stCondLst>
                                            <p:cond delay="0"/>
                                          </p:stCondLst>
                                        </p:cTn>
                                        <p:tgtEl>
                                          <p:spTgt spid="520"/>
                                        </p:tgtEl>
                                        <p:attrNameLst>
                                          <p:attrName>style.visibility</p:attrName>
                                        </p:attrNameLst>
                                      </p:cBhvr>
                                      <p:to>
                                        <p:strVal val="visible"/>
                                      </p:to>
                                    </p:set>
                                    <p:animEffect transition="in" filter="fade">
                                      <p:cBhvr>
                                        <p:cTn id="810" dur="2000"/>
                                        <p:tgtEl>
                                          <p:spTgt spid="520"/>
                                        </p:tgtEl>
                                      </p:cBhvr>
                                    </p:animEffect>
                                  </p:childTnLst>
                                </p:cTn>
                              </p:par>
                              <p:par>
                                <p:cTn id="811" presetID="10" presetClass="entr" presetSubtype="0" repeatCount="indefinite" fill="hold" grpId="0" nodeType="withEffect">
                                  <p:stCondLst>
                                    <p:cond delay="5750"/>
                                  </p:stCondLst>
                                  <p:childTnLst>
                                    <p:set>
                                      <p:cBhvr>
                                        <p:cTn id="812" dur="1" fill="hold">
                                          <p:stCondLst>
                                            <p:cond delay="0"/>
                                          </p:stCondLst>
                                        </p:cTn>
                                        <p:tgtEl>
                                          <p:spTgt spid="521"/>
                                        </p:tgtEl>
                                        <p:attrNameLst>
                                          <p:attrName>style.visibility</p:attrName>
                                        </p:attrNameLst>
                                      </p:cBhvr>
                                      <p:to>
                                        <p:strVal val="visible"/>
                                      </p:to>
                                    </p:set>
                                    <p:animEffect transition="in" filter="fade">
                                      <p:cBhvr>
                                        <p:cTn id="813" dur="2000"/>
                                        <p:tgtEl>
                                          <p:spTgt spid="521"/>
                                        </p:tgtEl>
                                      </p:cBhvr>
                                    </p:animEffect>
                                  </p:childTnLst>
                                </p:cTn>
                              </p:par>
                              <p:par>
                                <p:cTn id="814" presetID="10" presetClass="entr" presetSubtype="0" repeatCount="indefinite" fill="hold" grpId="0" nodeType="withEffect">
                                  <p:stCondLst>
                                    <p:cond delay="6000"/>
                                  </p:stCondLst>
                                  <p:childTnLst>
                                    <p:set>
                                      <p:cBhvr>
                                        <p:cTn id="815" dur="1" fill="hold">
                                          <p:stCondLst>
                                            <p:cond delay="0"/>
                                          </p:stCondLst>
                                        </p:cTn>
                                        <p:tgtEl>
                                          <p:spTgt spid="522"/>
                                        </p:tgtEl>
                                        <p:attrNameLst>
                                          <p:attrName>style.visibility</p:attrName>
                                        </p:attrNameLst>
                                      </p:cBhvr>
                                      <p:to>
                                        <p:strVal val="visible"/>
                                      </p:to>
                                    </p:set>
                                    <p:animEffect transition="in" filter="fade">
                                      <p:cBhvr>
                                        <p:cTn id="816" dur="2000"/>
                                        <p:tgtEl>
                                          <p:spTgt spid="522"/>
                                        </p:tgtEl>
                                      </p:cBhvr>
                                    </p:animEffect>
                                  </p:childTnLst>
                                </p:cTn>
                              </p:par>
                              <p:par>
                                <p:cTn id="817" presetID="10" presetClass="entr" presetSubtype="0" repeatCount="indefinite" fill="hold" grpId="0" nodeType="withEffect">
                                  <p:stCondLst>
                                    <p:cond delay="6250"/>
                                  </p:stCondLst>
                                  <p:childTnLst>
                                    <p:set>
                                      <p:cBhvr>
                                        <p:cTn id="818" dur="1" fill="hold">
                                          <p:stCondLst>
                                            <p:cond delay="0"/>
                                          </p:stCondLst>
                                        </p:cTn>
                                        <p:tgtEl>
                                          <p:spTgt spid="523"/>
                                        </p:tgtEl>
                                        <p:attrNameLst>
                                          <p:attrName>style.visibility</p:attrName>
                                        </p:attrNameLst>
                                      </p:cBhvr>
                                      <p:to>
                                        <p:strVal val="visible"/>
                                      </p:to>
                                    </p:set>
                                    <p:animEffect transition="in" filter="fade">
                                      <p:cBhvr>
                                        <p:cTn id="819" dur="2000"/>
                                        <p:tgtEl>
                                          <p:spTgt spid="523"/>
                                        </p:tgtEl>
                                      </p:cBhvr>
                                    </p:animEffect>
                                  </p:childTnLst>
                                </p:cTn>
                              </p:par>
                              <p:par>
                                <p:cTn id="820" presetID="10" presetClass="entr" presetSubtype="0" repeatCount="indefinite" fill="hold" grpId="0" nodeType="withEffect">
                                  <p:stCondLst>
                                    <p:cond delay="6500"/>
                                  </p:stCondLst>
                                  <p:childTnLst>
                                    <p:set>
                                      <p:cBhvr>
                                        <p:cTn id="821" dur="1" fill="hold">
                                          <p:stCondLst>
                                            <p:cond delay="0"/>
                                          </p:stCondLst>
                                        </p:cTn>
                                        <p:tgtEl>
                                          <p:spTgt spid="524"/>
                                        </p:tgtEl>
                                        <p:attrNameLst>
                                          <p:attrName>style.visibility</p:attrName>
                                        </p:attrNameLst>
                                      </p:cBhvr>
                                      <p:to>
                                        <p:strVal val="visible"/>
                                      </p:to>
                                    </p:set>
                                    <p:animEffect transition="in" filter="fade">
                                      <p:cBhvr>
                                        <p:cTn id="822" dur="2000"/>
                                        <p:tgtEl>
                                          <p:spTgt spid="524"/>
                                        </p:tgtEl>
                                      </p:cBhvr>
                                    </p:animEffect>
                                  </p:childTnLst>
                                </p:cTn>
                              </p:par>
                              <p:par>
                                <p:cTn id="823" presetID="10" presetClass="entr" presetSubtype="0" repeatCount="indefinite" fill="hold" grpId="0" nodeType="withEffect">
                                  <p:stCondLst>
                                    <p:cond delay="0"/>
                                  </p:stCondLst>
                                  <p:childTnLst>
                                    <p:set>
                                      <p:cBhvr>
                                        <p:cTn id="824" dur="1" fill="hold">
                                          <p:stCondLst>
                                            <p:cond delay="0"/>
                                          </p:stCondLst>
                                        </p:cTn>
                                        <p:tgtEl>
                                          <p:spTgt spid="261"/>
                                        </p:tgtEl>
                                        <p:attrNameLst>
                                          <p:attrName>style.visibility</p:attrName>
                                        </p:attrNameLst>
                                      </p:cBhvr>
                                      <p:to>
                                        <p:strVal val="visible"/>
                                      </p:to>
                                    </p:set>
                                    <p:animEffect transition="in" filter="fade">
                                      <p:cBhvr>
                                        <p:cTn id="825" dur="2000"/>
                                        <p:tgtEl>
                                          <p:spTgt spid="261"/>
                                        </p:tgtEl>
                                      </p:cBhvr>
                                    </p:animEffect>
                                  </p:childTnLst>
                                </p:cTn>
                              </p:par>
                              <p:par>
                                <p:cTn id="826" presetID="10" presetClass="entr" presetSubtype="0" repeatCount="indefinite" fill="hold" grpId="0" nodeType="withEffect">
                                  <p:stCondLst>
                                    <p:cond delay="250"/>
                                  </p:stCondLst>
                                  <p:childTnLst>
                                    <p:set>
                                      <p:cBhvr>
                                        <p:cTn id="827" dur="1" fill="hold">
                                          <p:stCondLst>
                                            <p:cond delay="0"/>
                                          </p:stCondLst>
                                        </p:cTn>
                                        <p:tgtEl>
                                          <p:spTgt spid="262"/>
                                        </p:tgtEl>
                                        <p:attrNameLst>
                                          <p:attrName>style.visibility</p:attrName>
                                        </p:attrNameLst>
                                      </p:cBhvr>
                                      <p:to>
                                        <p:strVal val="visible"/>
                                      </p:to>
                                    </p:set>
                                    <p:animEffect transition="in" filter="fade">
                                      <p:cBhvr>
                                        <p:cTn id="828" dur="2000"/>
                                        <p:tgtEl>
                                          <p:spTgt spid="262"/>
                                        </p:tgtEl>
                                      </p:cBhvr>
                                    </p:animEffect>
                                  </p:childTnLst>
                                </p:cTn>
                              </p:par>
                              <p:par>
                                <p:cTn id="829" presetID="10" presetClass="entr" presetSubtype="0" repeatCount="indefinite" fill="hold" grpId="0" nodeType="withEffect">
                                  <p:stCondLst>
                                    <p:cond delay="500"/>
                                  </p:stCondLst>
                                  <p:childTnLst>
                                    <p:set>
                                      <p:cBhvr>
                                        <p:cTn id="830" dur="1" fill="hold">
                                          <p:stCondLst>
                                            <p:cond delay="0"/>
                                          </p:stCondLst>
                                        </p:cTn>
                                        <p:tgtEl>
                                          <p:spTgt spid="265"/>
                                        </p:tgtEl>
                                        <p:attrNameLst>
                                          <p:attrName>style.visibility</p:attrName>
                                        </p:attrNameLst>
                                      </p:cBhvr>
                                      <p:to>
                                        <p:strVal val="visible"/>
                                      </p:to>
                                    </p:set>
                                    <p:animEffect transition="in" filter="fade">
                                      <p:cBhvr>
                                        <p:cTn id="831" dur="2000"/>
                                        <p:tgtEl>
                                          <p:spTgt spid="265"/>
                                        </p:tgtEl>
                                      </p:cBhvr>
                                    </p:animEffect>
                                  </p:childTnLst>
                                </p:cTn>
                              </p:par>
                              <p:par>
                                <p:cTn id="832" presetID="10" presetClass="entr" presetSubtype="0" repeatCount="indefinite" fill="hold" grpId="0" nodeType="withEffect">
                                  <p:stCondLst>
                                    <p:cond delay="750"/>
                                  </p:stCondLst>
                                  <p:childTnLst>
                                    <p:set>
                                      <p:cBhvr>
                                        <p:cTn id="833" dur="1" fill="hold">
                                          <p:stCondLst>
                                            <p:cond delay="0"/>
                                          </p:stCondLst>
                                        </p:cTn>
                                        <p:tgtEl>
                                          <p:spTgt spid="266"/>
                                        </p:tgtEl>
                                        <p:attrNameLst>
                                          <p:attrName>style.visibility</p:attrName>
                                        </p:attrNameLst>
                                      </p:cBhvr>
                                      <p:to>
                                        <p:strVal val="visible"/>
                                      </p:to>
                                    </p:set>
                                    <p:animEffect transition="in" filter="fade">
                                      <p:cBhvr>
                                        <p:cTn id="834" dur="2000"/>
                                        <p:tgtEl>
                                          <p:spTgt spid="266"/>
                                        </p:tgtEl>
                                      </p:cBhvr>
                                    </p:animEffect>
                                  </p:childTnLst>
                                </p:cTn>
                              </p:par>
                              <p:par>
                                <p:cTn id="835" presetID="10" presetClass="entr" presetSubtype="0" repeatCount="indefinite" fill="hold" grpId="0" nodeType="withEffect">
                                  <p:stCondLst>
                                    <p:cond delay="1000"/>
                                  </p:stCondLst>
                                  <p:childTnLst>
                                    <p:set>
                                      <p:cBhvr>
                                        <p:cTn id="836" dur="1" fill="hold">
                                          <p:stCondLst>
                                            <p:cond delay="0"/>
                                          </p:stCondLst>
                                        </p:cTn>
                                        <p:tgtEl>
                                          <p:spTgt spid="278"/>
                                        </p:tgtEl>
                                        <p:attrNameLst>
                                          <p:attrName>style.visibility</p:attrName>
                                        </p:attrNameLst>
                                      </p:cBhvr>
                                      <p:to>
                                        <p:strVal val="visible"/>
                                      </p:to>
                                    </p:set>
                                    <p:animEffect transition="in" filter="fade">
                                      <p:cBhvr>
                                        <p:cTn id="837" dur="2000"/>
                                        <p:tgtEl>
                                          <p:spTgt spid="278"/>
                                        </p:tgtEl>
                                      </p:cBhvr>
                                    </p:animEffect>
                                  </p:childTnLst>
                                </p:cTn>
                              </p:par>
                              <p:par>
                                <p:cTn id="838" presetID="10" presetClass="entr" presetSubtype="0" repeatCount="indefinite" fill="hold" grpId="0" nodeType="withEffect">
                                  <p:stCondLst>
                                    <p:cond delay="1250"/>
                                  </p:stCondLst>
                                  <p:childTnLst>
                                    <p:set>
                                      <p:cBhvr>
                                        <p:cTn id="839" dur="1" fill="hold">
                                          <p:stCondLst>
                                            <p:cond delay="0"/>
                                          </p:stCondLst>
                                        </p:cTn>
                                        <p:tgtEl>
                                          <p:spTgt spid="279"/>
                                        </p:tgtEl>
                                        <p:attrNameLst>
                                          <p:attrName>style.visibility</p:attrName>
                                        </p:attrNameLst>
                                      </p:cBhvr>
                                      <p:to>
                                        <p:strVal val="visible"/>
                                      </p:to>
                                    </p:set>
                                    <p:animEffect transition="in" filter="fade">
                                      <p:cBhvr>
                                        <p:cTn id="840" dur="2000"/>
                                        <p:tgtEl>
                                          <p:spTgt spid="279"/>
                                        </p:tgtEl>
                                      </p:cBhvr>
                                    </p:animEffect>
                                  </p:childTnLst>
                                </p:cTn>
                              </p:par>
                              <p:par>
                                <p:cTn id="841" presetID="10" presetClass="entr" presetSubtype="0" repeatCount="indefinite" fill="hold" grpId="0" nodeType="withEffect">
                                  <p:stCondLst>
                                    <p:cond delay="1500"/>
                                  </p:stCondLst>
                                  <p:childTnLst>
                                    <p:set>
                                      <p:cBhvr>
                                        <p:cTn id="842" dur="1" fill="hold">
                                          <p:stCondLst>
                                            <p:cond delay="0"/>
                                          </p:stCondLst>
                                        </p:cTn>
                                        <p:tgtEl>
                                          <p:spTgt spid="280"/>
                                        </p:tgtEl>
                                        <p:attrNameLst>
                                          <p:attrName>style.visibility</p:attrName>
                                        </p:attrNameLst>
                                      </p:cBhvr>
                                      <p:to>
                                        <p:strVal val="visible"/>
                                      </p:to>
                                    </p:set>
                                    <p:animEffect transition="in" filter="fade">
                                      <p:cBhvr>
                                        <p:cTn id="843" dur="2000"/>
                                        <p:tgtEl>
                                          <p:spTgt spid="280"/>
                                        </p:tgtEl>
                                      </p:cBhvr>
                                    </p:animEffect>
                                  </p:childTnLst>
                                </p:cTn>
                              </p:par>
                              <p:par>
                                <p:cTn id="844" presetID="10" presetClass="entr" presetSubtype="0" repeatCount="indefinite" fill="hold" grpId="0" nodeType="withEffect">
                                  <p:stCondLst>
                                    <p:cond delay="1250"/>
                                  </p:stCondLst>
                                  <p:childTnLst>
                                    <p:set>
                                      <p:cBhvr>
                                        <p:cTn id="845" dur="1" fill="hold">
                                          <p:stCondLst>
                                            <p:cond delay="0"/>
                                          </p:stCondLst>
                                        </p:cTn>
                                        <p:tgtEl>
                                          <p:spTgt spid="281"/>
                                        </p:tgtEl>
                                        <p:attrNameLst>
                                          <p:attrName>style.visibility</p:attrName>
                                        </p:attrNameLst>
                                      </p:cBhvr>
                                      <p:to>
                                        <p:strVal val="visible"/>
                                      </p:to>
                                    </p:set>
                                    <p:animEffect transition="in" filter="fade">
                                      <p:cBhvr>
                                        <p:cTn id="846" dur="2000"/>
                                        <p:tgtEl>
                                          <p:spTgt spid="281"/>
                                        </p:tgtEl>
                                      </p:cBhvr>
                                    </p:animEffect>
                                  </p:childTnLst>
                                </p:cTn>
                              </p:par>
                              <p:par>
                                <p:cTn id="847" presetID="10" presetClass="entr" presetSubtype="0" repeatCount="indefinite" fill="hold" grpId="0" nodeType="withEffect">
                                  <p:stCondLst>
                                    <p:cond delay="1500"/>
                                  </p:stCondLst>
                                  <p:childTnLst>
                                    <p:set>
                                      <p:cBhvr>
                                        <p:cTn id="848" dur="1" fill="hold">
                                          <p:stCondLst>
                                            <p:cond delay="0"/>
                                          </p:stCondLst>
                                        </p:cTn>
                                        <p:tgtEl>
                                          <p:spTgt spid="282"/>
                                        </p:tgtEl>
                                        <p:attrNameLst>
                                          <p:attrName>style.visibility</p:attrName>
                                        </p:attrNameLst>
                                      </p:cBhvr>
                                      <p:to>
                                        <p:strVal val="visible"/>
                                      </p:to>
                                    </p:set>
                                    <p:animEffect transition="in" filter="fade">
                                      <p:cBhvr>
                                        <p:cTn id="849" dur="2000"/>
                                        <p:tgtEl>
                                          <p:spTgt spid="282"/>
                                        </p:tgtEl>
                                      </p:cBhvr>
                                    </p:animEffect>
                                  </p:childTnLst>
                                </p:cTn>
                              </p:par>
                              <p:par>
                                <p:cTn id="850" presetID="10" presetClass="entr" presetSubtype="0" repeatCount="indefinite" fill="hold" grpId="0" nodeType="withEffect">
                                  <p:stCondLst>
                                    <p:cond delay="1750"/>
                                  </p:stCondLst>
                                  <p:childTnLst>
                                    <p:set>
                                      <p:cBhvr>
                                        <p:cTn id="851" dur="1" fill="hold">
                                          <p:stCondLst>
                                            <p:cond delay="0"/>
                                          </p:stCondLst>
                                        </p:cTn>
                                        <p:tgtEl>
                                          <p:spTgt spid="283"/>
                                        </p:tgtEl>
                                        <p:attrNameLst>
                                          <p:attrName>style.visibility</p:attrName>
                                        </p:attrNameLst>
                                      </p:cBhvr>
                                      <p:to>
                                        <p:strVal val="visible"/>
                                      </p:to>
                                    </p:set>
                                    <p:animEffect transition="in" filter="fade">
                                      <p:cBhvr>
                                        <p:cTn id="852" dur="2000"/>
                                        <p:tgtEl>
                                          <p:spTgt spid="283"/>
                                        </p:tgtEl>
                                      </p:cBhvr>
                                    </p:animEffect>
                                  </p:childTnLst>
                                </p:cTn>
                              </p:par>
                            </p:childTnLst>
                          </p:cTn>
                        </p:par>
                      </p:childTnLst>
                    </p:cTn>
                  </p:par>
                  <p:par>
                    <p:cTn id="853" fill="hold">
                      <p:stCondLst>
                        <p:cond delay="indefinite"/>
                      </p:stCondLst>
                      <p:childTnLst>
                        <p:par>
                          <p:cTn id="854" fill="hold">
                            <p:stCondLst>
                              <p:cond delay="0"/>
                            </p:stCondLst>
                            <p:childTnLst>
                              <p:par>
                                <p:cTn id="855" presetID="53" presetClass="entr" presetSubtype="16" fill="hold" nodeType="clickEffect">
                                  <p:stCondLst>
                                    <p:cond delay="0"/>
                                  </p:stCondLst>
                                  <p:childTnLst>
                                    <p:set>
                                      <p:cBhvr>
                                        <p:cTn id="856" dur="1" fill="hold">
                                          <p:stCondLst>
                                            <p:cond delay="0"/>
                                          </p:stCondLst>
                                        </p:cTn>
                                        <p:tgtEl>
                                          <p:spTgt spid="3"/>
                                        </p:tgtEl>
                                        <p:attrNameLst>
                                          <p:attrName>style.visibility</p:attrName>
                                        </p:attrNameLst>
                                      </p:cBhvr>
                                      <p:to>
                                        <p:strVal val="visible"/>
                                      </p:to>
                                    </p:set>
                                    <p:anim calcmode="lin" valueType="num">
                                      <p:cBhvr>
                                        <p:cTn id="857" dur="500" fill="hold"/>
                                        <p:tgtEl>
                                          <p:spTgt spid="3"/>
                                        </p:tgtEl>
                                        <p:attrNameLst>
                                          <p:attrName>ppt_w</p:attrName>
                                        </p:attrNameLst>
                                      </p:cBhvr>
                                      <p:tavLst>
                                        <p:tav tm="0">
                                          <p:val>
                                            <p:fltVal val="0"/>
                                          </p:val>
                                        </p:tav>
                                        <p:tav tm="100000">
                                          <p:val>
                                            <p:strVal val="#ppt_w"/>
                                          </p:val>
                                        </p:tav>
                                      </p:tavLst>
                                    </p:anim>
                                    <p:anim calcmode="lin" valueType="num">
                                      <p:cBhvr>
                                        <p:cTn id="858" dur="500" fill="hold"/>
                                        <p:tgtEl>
                                          <p:spTgt spid="3"/>
                                        </p:tgtEl>
                                        <p:attrNameLst>
                                          <p:attrName>ppt_h</p:attrName>
                                        </p:attrNameLst>
                                      </p:cBhvr>
                                      <p:tavLst>
                                        <p:tav tm="0">
                                          <p:val>
                                            <p:fltVal val="0"/>
                                          </p:val>
                                        </p:tav>
                                        <p:tav tm="100000">
                                          <p:val>
                                            <p:strVal val="#ppt_h"/>
                                          </p:val>
                                        </p:tav>
                                      </p:tavLst>
                                    </p:anim>
                                    <p:animEffect transition="in" filter="fade">
                                      <p:cBhvr>
                                        <p:cTn id="8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3"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67" grpId="0" animBg="1"/>
      <p:bldP spid="277" grpId="0" animBg="1"/>
      <p:bldP spid="289" grpId="0" animBg="1"/>
      <p:bldP spid="290" grpId="0" animBg="1"/>
      <p:bldP spid="291" grpId="0" animBg="1"/>
      <p:bldP spid="292" grpId="0" animBg="1"/>
      <p:bldP spid="293"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9"/>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custDataLst>
      <p:tags r:id="rId1"/>
    </p:custDataLst>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3009079" y="1519283"/>
            <a:ext cx="4264240" cy="2899154"/>
          </a:xfrm>
        </p:spPr>
        <p:txBody>
          <a:bodyPr/>
          <a:lstStyle/>
          <a:p>
            <a:r>
              <a:rPr lang="en-US" sz="5400" dirty="0"/>
              <a:t>Thank You!!</a:t>
            </a:r>
          </a:p>
          <a:p>
            <a:endParaRPr lang="en-US" sz="5400" dirty="0"/>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7.5|0.8|6.9"/>
</p:tagLst>
</file>

<file path=ppt/tags/tag2.xml><?xml version="1.0" encoding="utf-8"?>
<p:tagLst xmlns:a="http://schemas.openxmlformats.org/drawingml/2006/main" xmlns:r="http://schemas.openxmlformats.org/officeDocument/2006/relationships" xmlns:p="http://schemas.openxmlformats.org/presentationml/2006/main">
  <p:tag name="TIMING" val="|2|58.7|25.3|12.9|44.3|1|28.6|15.5|4.9|3.4|4.7|10.5|1.2|22"/>
</p:tagLst>
</file>

<file path=ppt/tags/tag3.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2.xml><?xml version="1.0" encoding="utf-8"?>
<ds:datastoreItem xmlns:ds="http://schemas.openxmlformats.org/officeDocument/2006/customXml" ds:itemID="{F688F63F-6F10-41B1-9729-EFE120A49A15}">
  <ds:schemaRefs>
    <ds:schemaRef ds:uri="http://schemas.microsoft.com/sharepoint/events"/>
  </ds:schemaRefs>
</ds:datastoreItem>
</file>

<file path=customXml/itemProps3.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5.xml><?xml version="1.0" encoding="utf-8"?>
<ds:datastoreItem xmlns:ds="http://schemas.openxmlformats.org/officeDocument/2006/customXml" ds:itemID="{E469C02E-4EE0-4DCB-A7B7-96F03656E2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26323</TotalTime>
  <Words>396</Words>
  <Application>Microsoft Office PowerPoint</Application>
  <PresentationFormat>Widescreen</PresentationFormat>
  <Paragraphs>68</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Segoe UI Light</vt:lpstr>
      <vt:lpstr>1_Windows Azure</vt:lpstr>
      <vt:lpstr>PowerPoint Presentation</vt:lpstr>
      <vt:lpstr>Objective:   Build a near-real-time data streaming platform on AWS to simulate the ingestion of e-Commerce data or transactions, transform and store them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435</cp:revision>
  <dcterms:created xsi:type="dcterms:W3CDTF">2015-03-23T23:39:12Z</dcterms:created>
  <dcterms:modified xsi:type="dcterms:W3CDTF">2022-06-04T05:35:08Z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